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1270"/>
            <a:ext cx="898652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3138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64209"/>
            <a:ext cx="7467616" cy="120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879347"/>
            <a:ext cx="7429500" cy="44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879347"/>
            <a:ext cx="7429500" cy="44450"/>
          </a:xfrm>
          <a:custGeom>
            <a:avLst/>
            <a:gdLst/>
            <a:ahLst/>
            <a:cxnLst/>
            <a:rect l="l" t="t" r="r" b="b"/>
            <a:pathLst>
              <a:path w="7429500" h="44450">
                <a:moveTo>
                  <a:pt x="0" y="44196"/>
                </a:moveTo>
                <a:lnTo>
                  <a:pt x="7429500" y="44196"/>
                </a:lnTo>
                <a:lnTo>
                  <a:pt x="7429500" y="0"/>
                </a:lnTo>
                <a:lnTo>
                  <a:pt x="0" y="0"/>
                </a:lnTo>
                <a:lnTo>
                  <a:pt x="0" y="44196"/>
                </a:lnTo>
                <a:close/>
              </a:path>
            </a:pathLst>
          </a:custGeom>
          <a:ln w="9144">
            <a:solidFill>
              <a:srgbClr val="0096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54963"/>
            <a:ext cx="7476745" cy="138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64209"/>
            <a:ext cx="7467616" cy="120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885" y="12268"/>
            <a:ext cx="8682228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8161" y="1583816"/>
            <a:ext cx="6967677" cy="1819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3138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4.jpg"/><Relationship Id="rId10" Type="http://schemas.openxmlformats.org/officeDocument/2006/relationships/image" Target="../media/image11.png"/><Relationship Id="rId4" Type="http://schemas.openxmlformats.org/officeDocument/2006/relationships/image" Target="../media/image45.jpg"/><Relationship Id="rId9" Type="http://schemas.openxmlformats.org/officeDocument/2006/relationships/image" Target="../media/image5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etbootstrap.com/docs/4.0/utilities/colors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jpg"/><Relationship Id="rId5" Type="http://schemas.openxmlformats.org/officeDocument/2006/relationships/image" Target="../media/image209.png"/><Relationship Id="rId4" Type="http://schemas.openxmlformats.org/officeDocument/2006/relationships/image" Target="../media/image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jpg"/><Relationship Id="rId4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3.png"/><Relationship Id="rId7" Type="http://schemas.openxmlformats.org/officeDocument/2006/relationships/image" Target="../media/image21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35.png"/><Relationship Id="rId9" Type="http://schemas.openxmlformats.org/officeDocument/2006/relationships/hyperlink" Target="https://getbootstrap.com/docs/4.0/components/buttons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jpg"/><Relationship Id="rId4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4.4/content/image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20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219.png"/><Relationship Id="rId4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3.png"/><Relationship Id="rId7" Type="http://schemas.openxmlformats.org/officeDocument/2006/relationships/image" Target="../media/image224.png"/><Relationship Id="rId12" Type="http://schemas.openxmlformats.org/officeDocument/2006/relationships/hyperlink" Target="https://getbootstrap.com/docs/4.4/utilities/borders/" TargetMode="Externa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8.jpg"/><Relationship Id="rId5" Type="http://schemas.openxmlformats.org/officeDocument/2006/relationships/image" Target="../media/image35.png"/><Relationship Id="rId10" Type="http://schemas.openxmlformats.org/officeDocument/2006/relationships/image" Target="../media/image227.png"/><Relationship Id="rId4" Type="http://schemas.openxmlformats.org/officeDocument/2006/relationships/image" Target="../media/image223.png"/><Relationship Id="rId9" Type="http://schemas.openxmlformats.org/officeDocument/2006/relationships/image" Target="../media/image2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1/extend/icons/" TargetMode="External"/><Relationship Id="rId5" Type="http://schemas.openxmlformats.org/officeDocument/2006/relationships/hyperlink" Target="https://useiconic.com/open/" TargetMode="External"/><Relationship Id="rId4" Type="http://schemas.openxmlformats.org/officeDocument/2006/relationships/image" Target="../media/image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2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ntawesome.com/icons?d=gallery&amp;s=solid&amp;m=free" TargetMode="External"/><Relationship Id="rId4" Type="http://schemas.openxmlformats.org/officeDocument/2006/relationships/image" Target="../media/image3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getbootstrap.com/docs/4.0/components/alerts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231.jpg"/><Relationship Id="rId4" Type="http://schemas.openxmlformats.org/officeDocument/2006/relationships/image" Target="../media/image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etbootstrap.com/docs/4.0/components/card/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g"/><Relationship Id="rId5" Type="http://schemas.openxmlformats.org/officeDocument/2006/relationships/image" Target="../media/image162.png"/><Relationship Id="rId4" Type="http://schemas.openxmlformats.org/officeDocument/2006/relationships/image" Target="../media/image233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6.jpg"/><Relationship Id="rId5" Type="http://schemas.openxmlformats.org/officeDocument/2006/relationships/image" Target="../media/image162.png"/><Relationship Id="rId4" Type="http://schemas.openxmlformats.org/officeDocument/2006/relationships/image" Target="../media/image23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jpg"/><Relationship Id="rId5" Type="http://schemas.openxmlformats.org/officeDocument/2006/relationships/image" Target="../media/image162.png"/><Relationship Id="rId4" Type="http://schemas.openxmlformats.org/officeDocument/2006/relationships/image" Target="../media/image237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5" Type="http://schemas.openxmlformats.org/officeDocument/2006/relationships/image" Target="../media/image162.png"/><Relationship Id="rId4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2.jpg"/><Relationship Id="rId5" Type="http://schemas.openxmlformats.org/officeDocument/2006/relationships/image" Target="../media/image241.jpg"/><Relationship Id="rId4" Type="http://schemas.openxmlformats.org/officeDocument/2006/relationships/image" Target="../media/image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243.png"/><Relationship Id="rId4" Type="http://schemas.openxmlformats.org/officeDocument/2006/relationships/image" Target="../media/image3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3.png"/><Relationship Id="rId7" Type="http://schemas.openxmlformats.org/officeDocument/2006/relationships/image" Target="../media/image246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2.png"/><Relationship Id="rId4" Type="http://schemas.openxmlformats.org/officeDocument/2006/relationships/image" Target="../media/image24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.png"/><Relationship Id="rId7" Type="http://schemas.openxmlformats.org/officeDocument/2006/relationships/image" Target="../media/image17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g"/><Relationship Id="rId5" Type="http://schemas.openxmlformats.org/officeDocument/2006/relationships/image" Target="../media/image162.png"/><Relationship Id="rId4" Type="http://schemas.openxmlformats.org/officeDocument/2006/relationships/image" Target="../media/image248.jpg"/><Relationship Id="rId9" Type="http://schemas.openxmlformats.org/officeDocument/2006/relationships/hyperlink" Target="https://getbootstrap.com/docs/4.0/components/navbar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.png"/><Relationship Id="rId7" Type="http://schemas.openxmlformats.org/officeDocument/2006/relationships/image" Target="../media/image25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hyperlink" Target="https://getbootstrap.com/docs/4.4/components/navs/" TargetMode="External"/><Relationship Id="rId10" Type="http://schemas.openxmlformats.org/officeDocument/2006/relationships/image" Target="../media/image255.png"/><Relationship Id="rId4" Type="http://schemas.openxmlformats.org/officeDocument/2006/relationships/image" Target="../media/image35.png"/><Relationship Id="rId9" Type="http://schemas.openxmlformats.org/officeDocument/2006/relationships/image" Target="../media/image25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.png"/><Relationship Id="rId7" Type="http://schemas.openxmlformats.org/officeDocument/2006/relationships/image" Target="../media/image25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0/components/scrollspy/" TargetMode="External"/><Relationship Id="rId5" Type="http://schemas.openxmlformats.org/officeDocument/2006/relationships/image" Target="../media/image25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62.png"/><Relationship Id="rId4" Type="http://schemas.openxmlformats.org/officeDocument/2006/relationships/image" Target="../media/image259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0/components/modal/" TargetMode="External"/><Relationship Id="rId5" Type="http://schemas.openxmlformats.org/officeDocument/2006/relationships/image" Target="../media/image261.png"/><Relationship Id="rId4" Type="http://schemas.openxmlformats.org/officeDocument/2006/relationships/image" Target="../media/image3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263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docs/4.4/components/carousel/" TargetMode="External"/><Relationship Id="rId5" Type="http://schemas.openxmlformats.org/officeDocument/2006/relationships/image" Target="../media/image264.jpg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.png"/><Relationship Id="rId7" Type="http://schemas.openxmlformats.org/officeDocument/2006/relationships/image" Target="../media/image268.png"/><Relationship Id="rId12" Type="http://schemas.openxmlformats.org/officeDocument/2006/relationships/hyperlink" Target="https://getbootstrap.com/docs/4.4/getting-started/introduction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jpg"/><Relationship Id="rId11" Type="http://schemas.openxmlformats.org/officeDocument/2006/relationships/image" Target="../media/image272.png"/><Relationship Id="rId5" Type="http://schemas.openxmlformats.org/officeDocument/2006/relationships/image" Target="../media/image35.png"/><Relationship Id="rId10" Type="http://schemas.openxmlformats.org/officeDocument/2006/relationships/image" Target="../media/image271.jpg"/><Relationship Id="rId4" Type="http://schemas.openxmlformats.org/officeDocument/2006/relationships/image" Target="../media/image266.jpg"/><Relationship Id="rId9" Type="http://schemas.openxmlformats.org/officeDocument/2006/relationships/image" Target="../media/image27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7.png"/><Relationship Id="rId7" Type="http://schemas.openxmlformats.org/officeDocument/2006/relationships/image" Target="../media/image27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pt-BR/docs/Web/JavaScript/Guide/Introduction" TargetMode="Externa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png"/><Relationship Id="rId4" Type="http://schemas.openxmlformats.org/officeDocument/2006/relationships/image" Target="../media/image2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7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7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6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5.jpg"/><Relationship Id="rId5" Type="http://schemas.openxmlformats.org/officeDocument/2006/relationships/image" Target="../media/image276.png"/><Relationship Id="rId4" Type="http://schemas.openxmlformats.org/officeDocument/2006/relationships/image" Target="../media/image284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84.jpg"/><Relationship Id="rId4" Type="http://schemas.openxmlformats.org/officeDocument/2006/relationships/image" Target="../media/image285.jp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png"/><Relationship Id="rId4" Type="http://schemas.openxmlformats.org/officeDocument/2006/relationships/image" Target="../media/image27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7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45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.jpg"/><Relationship Id="rId5" Type="http://schemas.openxmlformats.org/officeDocument/2006/relationships/image" Target="../media/image292.png"/><Relationship Id="rId4" Type="http://schemas.openxmlformats.org/officeDocument/2006/relationships/image" Target="../media/image27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9.png"/><Relationship Id="rId4" Type="http://schemas.openxmlformats.org/officeDocument/2006/relationships/image" Target="../media/image276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ref_eventattributes.asp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0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276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119.png"/><Relationship Id="rId7" Type="http://schemas.openxmlformats.org/officeDocument/2006/relationships/image" Target="../media/image3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5" Type="http://schemas.openxmlformats.org/officeDocument/2006/relationships/image" Target="../media/image304.jpg"/><Relationship Id="rId10" Type="http://schemas.openxmlformats.org/officeDocument/2006/relationships/image" Target="../media/image307.png"/><Relationship Id="rId4" Type="http://schemas.openxmlformats.org/officeDocument/2006/relationships/image" Target="../media/image3.png"/><Relationship Id="rId9" Type="http://schemas.openxmlformats.org/officeDocument/2006/relationships/image" Target="../media/image30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5" Type="http://schemas.openxmlformats.org/officeDocument/2006/relationships/image" Target="../media/image308.png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3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3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276.png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276.png"/><Relationship Id="rId4" Type="http://schemas.openxmlformats.org/officeDocument/2006/relationships/image" Target="../media/image31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6.png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7.png"/><Relationship Id="rId7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jpg"/><Relationship Id="rId5" Type="http://schemas.openxmlformats.org/officeDocument/2006/relationships/hyperlink" Target="https://jquery.com/" TargetMode="External"/><Relationship Id="rId4" Type="http://schemas.openxmlformats.org/officeDocument/2006/relationships/image" Target="../media/image3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3.png"/><Relationship Id="rId5" Type="http://schemas.openxmlformats.org/officeDocument/2006/relationships/image" Target="../media/image318.png"/><Relationship Id="rId4" Type="http://schemas.openxmlformats.org/officeDocument/2006/relationships/image" Target="../media/image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206.png"/><Relationship Id="rId7" Type="http://schemas.openxmlformats.org/officeDocument/2006/relationships/image" Target="../media/image3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5" Type="http://schemas.openxmlformats.org/officeDocument/2006/relationships/image" Target="../media/image318.png"/><Relationship Id="rId4" Type="http://schemas.openxmlformats.org/officeDocument/2006/relationships/image" Target="../media/image3.png"/><Relationship Id="rId9" Type="http://schemas.openxmlformats.org/officeDocument/2006/relationships/image" Target="../media/image3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or.adobe.com/pt/create" TargetMode="External"/><Relationship Id="rId4" Type="http://schemas.openxmlformats.org/officeDocument/2006/relationships/image" Target="../media/image62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3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image" Target="../media/image318.png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3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5" Type="http://schemas.openxmlformats.org/officeDocument/2006/relationships/image" Target="../media/image318.png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334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ovalize.com.br/diferencas-entre-site-dinamico-e-estatico/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how.com/Instalar-o-XAMPP-para-Windows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g.host/wiki/artigo/timeout-filezilla/" TargetMode="External"/><Relationship Id="rId5" Type="http://schemas.openxmlformats.org/officeDocument/2006/relationships/image" Target="../media/image340.png"/><Relationship Id="rId4" Type="http://schemas.openxmlformats.org/officeDocument/2006/relationships/image" Target="../media/image337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hyperlink" Target="http://computacaografica.ic.uff.br/conteudocap1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cora.cpdee.ufmg.br/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etee.cpdee.ufmg.br/" TargetMode="External"/><Relationship Id="rId11" Type="http://schemas.openxmlformats.org/officeDocument/2006/relationships/hyperlink" Target="https://developer.mozilla.org/pt-BR/" TargetMode="External"/><Relationship Id="rId5" Type="http://schemas.openxmlformats.org/officeDocument/2006/relationships/hyperlink" Target="https://getbootstrap.com/docs/4.1/getting-started/introduction/" TargetMode="External"/><Relationship Id="rId10" Type="http://schemas.openxmlformats.org/officeDocument/2006/relationships/hyperlink" Target="https://pt.stackoverflow.com/" TargetMode="External"/><Relationship Id="rId4" Type="http://schemas.openxmlformats.org/officeDocument/2006/relationships/hyperlink" Target="https://diegomariano.com/home/" TargetMode="External"/><Relationship Id="rId9" Type="http://schemas.openxmlformats.org/officeDocument/2006/relationships/hyperlink" Target="https://www.w3school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hyperlink" Target="https://fontawesome.com/icons?d=gallery&amp;s=solid&amp;m=free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tutorialrepublic.com/css-reference/css3-properties.php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bleless.com.br/tudo-que-voce-queria-saber-sobre-git-e-github-mas-tinha-vergonha-de-perguntar/" TargetMode="External"/><Relationship Id="rId11" Type="http://schemas.openxmlformats.org/officeDocument/2006/relationships/hyperlink" Target="https://king.host/wiki/artigo/timeout-filezilla/" TargetMode="External"/><Relationship Id="rId5" Type="http://schemas.openxmlformats.org/officeDocument/2006/relationships/hyperlink" Target="https://matthewrayfield.com/goodies/inspect-this-snake/" TargetMode="External"/><Relationship Id="rId10" Type="http://schemas.openxmlformats.org/officeDocument/2006/relationships/hyperlink" Target="https://pt.wikihow.com/Instalar-o-XAMPP-para-Windows" TargetMode="External"/><Relationship Id="rId4" Type="http://schemas.openxmlformats.org/officeDocument/2006/relationships/hyperlink" Target="https://color.adobe.com/pt/create" TargetMode="External"/><Relationship Id="rId9" Type="http://schemas.openxmlformats.org/officeDocument/2006/relationships/hyperlink" Target="https://inovalize.com.br/diferencas-entre-site-dinamico-e-estatico/" TargetMode="Externa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34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343.png"/><Relationship Id="rId4" Type="http://schemas.openxmlformats.org/officeDocument/2006/relationships/image" Target="../media/image45.jp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10" Type="http://schemas.openxmlformats.org/officeDocument/2006/relationships/image" Target="../media/image18.png"/><Relationship Id="rId4" Type="http://schemas.openxmlformats.org/officeDocument/2006/relationships/image" Target="../media/image8.jp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g"/><Relationship Id="rId9" Type="http://schemas.openxmlformats.org/officeDocument/2006/relationships/hyperlink" Target="https://matthewrayfield.com/goodies/inspect-this-snake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hyperlink" Target="https://tableless.com.br/tudo-que-voce-queria-saber-sobre-git-e-github-mas-tinha-vergonha-de-perguntar/" TargetMode="External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jp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jp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republic.com/css-reference/css3-properties.php" TargetMode="Externa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pt-BR/docs/Web/CSS/Pseudo-classes" TargetMode="External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jpg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7.png"/><Relationship Id="rId12" Type="http://schemas.openxmlformats.org/officeDocument/2006/relationships/image" Target="../media/image1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jpg"/><Relationship Id="rId10" Type="http://schemas.openxmlformats.org/officeDocument/2006/relationships/image" Target="../media/image159.png"/><Relationship Id="rId4" Type="http://schemas.openxmlformats.org/officeDocument/2006/relationships/image" Target="../media/image8.jpg"/><Relationship Id="rId9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tbootstrap.com/" TargetMode="External"/><Relationship Id="rId5" Type="http://schemas.openxmlformats.org/officeDocument/2006/relationships/image" Target="../media/image162.png"/><Relationship Id="rId4" Type="http://schemas.openxmlformats.org/officeDocument/2006/relationships/image" Target="../media/image161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3.png"/><Relationship Id="rId7" Type="http://schemas.openxmlformats.org/officeDocument/2006/relationships/image" Target="../media/image16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5" Type="http://schemas.openxmlformats.org/officeDocument/2006/relationships/image" Target="../media/image163.jpg"/><Relationship Id="rId4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67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35.png"/><Relationship Id="rId4" Type="http://schemas.openxmlformats.org/officeDocument/2006/relationships/image" Target="../media/image1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5" Type="http://schemas.openxmlformats.org/officeDocument/2006/relationships/image" Target="../media/image172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35.png"/><Relationship Id="rId4" Type="http://schemas.openxmlformats.org/officeDocument/2006/relationships/image" Target="../media/image17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jpg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80.png"/><Relationship Id="rId10" Type="http://schemas.openxmlformats.org/officeDocument/2006/relationships/image" Target="../media/image184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jpg"/><Relationship Id="rId5" Type="http://schemas.openxmlformats.org/officeDocument/2006/relationships/image" Target="../media/image162.png"/><Relationship Id="rId4" Type="http://schemas.openxmlformats.org/officeDocument/2006/relationships/image" Target="../media/image1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png"/><Relationship Id="rId5" Type="http://schemas.openxmlformats.org/officeDocument/2006/relationships/image" Target="../media/image192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3.png"/><Relationship Id="rId7" Type="http://schemas.openxmlformats.org/officeDocument/2006/relationships/image" Target="../media/image19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4.jpg"/><Relationship Id="rId5" Type="http://schemas.openxmlformats.org/officeDocument/2006/relationships/image" Target="../media/image193.jpg"/><Relationship Id="rId4" Type="http://schemas.openxmlformats.org/officeDocument/2006/relationships/image" Target="../media/image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hyperlink" Target="https://getbootstrap.com/docs/4.0/layout/grid/" TargetMode="External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92.png"/><Relationship Id="rId4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jpg"/><Relationship Id="rId5" Type="http://schemas.openxmlformats.org/officeDocument/2006/relationships/image" Target="../media/image198.png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2.png"/><Relationship Id="rId5" Type="http://schemas.openxmlformats.org/officeDocument/2006/relationships/image" Target="../media/image35.png"/><Relationship Id="rId4" Type="http://schemas.openxmlformats.org/officeDocument/2006/relationships/image" Target="../media/image201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4.jpg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205.png"/><Relationship Id="rId4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content/typography/" TargetMode="External"/><Relationship Id="rId4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12.png"/><Relationship Id="rId4" Type="http://schemas.openxmlformats.org/officeDocument/2006/relationships/image" Target="../media/image45.jp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54963"/>
              <a:ext cx="7476745" cy="138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7" name="object 7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5740" y="190500"/>
            <a:ext cx="1127760" cy="5974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2523" y="2043683"/>
            <a:ext cx="758951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9288" y="829055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143" y="1795272"/>
            <a:ext cx="8363711" cy="4712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82015" y="539800"/>
            <a:ext cx="8395335" cy="146621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  <a:tabLst>
                <a:tab pos="2145030" algn="l"/>
                <a:tab pos="8369300" algn="l"/>
              </a:tabLst>
            </a:pPr>
            <a:r>
              <a:rPr sz="6000" b="1" u="heavy" dirty="0">
                <a:solidFill>
                  <a:srgbClr val="0096A7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	</a:t>
            </a:r>
            <a:r>
              <a:rPr sz="6000" b="1" u="heavy" spc="-5" dirty="0">
                <a:solidFill>
                  <a:srgbClr val="0096A7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WEB</a:t>
            </a:r>
            <a:r>
              <a:rPr sz="6000" b="1" u="heavy" spc="-95" dirty="0">
                <a:solidFill>
                  <a:srgbClr val="0096A7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6000" b="1" u="heavy" spc="-5" dirty="0">
                <a:solidFill>
                  <a:srgbClr val="0096A7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DESIGN	</a:t>
            </a:r>
            <a:endParaRPr sz="6000">
              <a:latin typeface="Carlito"/>
              <a:cs typeface="Carlito"/>
            </a:endParaRPr>
          </a:p>
          <a:p>
            <a:pPr marR="6350" algn="ctr">
              <a:lnSpc>
                <a:spcPct val="100000"/>
              </a:lnSpc>
              <a:spcBef>
                <a:spcPts val="360"/>
              </a:spcBef>
            </a:pPr>
            <a:r>
              <a:rPr sz="2400" b="1" spc="-5" dirty="0">
                <a:solidFill>
                  <a:srgbClr val="76F1FF"/>
                </a:solidFill>
                <a:latin typeface="Arial"/>
                <a:cs typeface="Arial"/>
              </a:rPr>
              <a:t>Slide-aula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13151" y="2860039"/>
              <a:ext cx="3915918" cy="7688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420" y="153923"/>
              <a:ext cx="1830324" cy="59893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590671" y="3653154"/>
            <a:ext cx="1855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Ferramentas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857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Cores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063" y="4772915"/>
            <a:ext cx="669417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40" dirty="0">
                <a:solidFill>
                  <a:srgbClr val="253138"/>
                </a:solidFill>
                <a:latin typeface="Courier New"/>
                <a:cs typeface="Courier New"/>
              </a:rPr>
              <a:t>bg-</a:t>
            </a:r>
            <a:r>
              <a:rPr sz="2600" i="1" spc="-40" dirty="0">
                <a:solidFill>
                  <a:srgbClr val="253138"/>
                </a:solidFill>
                <a:latin typeface="Courier New"/>
                <a:cs typeface="Courier New"/>
              </a:rPr>
              <a:t>color</a:t>
            </a:r>
            <a:r>
              <a:rPr sz="2500" spc="-40" dirty="0">
                <a:solidFill>
                  <a:srgbClr val="253138"/>
                </a:solidFill>
                <a:latin typeface="Courier New"/>
                <a:cs typeface="Courier New"/>
              </a:rPr>
              <a:t>, </a:t>
            </a:r>
            <a:r>
              <a:rPr sz="2500" spc="-35" dirty="0">
                <a:solidFill>
                  <a:srgbClr val="253138"/>
                </a:solidFill>
                <a:latin typeface="Courier New"/>
                <a:cs typeface="Courier New"/>
              </a:rPr>
              <a:t>btn-</a:t>
            </a:r>
            <a:r>
              <a:rPr sz="2600" i="1" spc="-35" dirty="0">
                <a:solidFill>
                  <a:srgbClr val="253138"/>
                </a:solidFill>
                <a:latin typeface="Courier New"/>
                <a:cs typeface="Courier New"/>
              </a:rPr>
              <a:t>color</a:t>
            </a:r>
            <a:r>
              <a:rPr sz="2500" spc="-35" dirty="0">
                <a:solidFill>
                  <a:srgbClr val="253138"/>
                </a:solidFill>
                <a:latin typeface="Courier New"/>
                <a:cs typeface="Courier New"/>
              </a:rPr>
              <a:t>, text-</a:t>
            </a:r>
            <a:r>
              <a:rPr sz="2600" i="1" spc="-35" dirty="0">
                <a:solidFill>
                  <a:srgbClr val="253138"/>
                </a:solidFill>
                <a:latin typeface="Courier New"/>
                <a:cs typeface="Courier New"/>
              </a:rPr>
              <a:t>color</a:t>
            </a:r>
            <a:r>
              <a:rPr sz="2600" i="1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...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219" y="2508504"/>
            <a:ext cx="7057644" cy="2037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8085" y="1722092"/>
            <a:ext cx="7382573" cy="45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78984" y="5846165"/>
            <a:ext cx="3813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https://getbootstrap.com/docs/4.0/utilities/colors/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60730"/>
            <a:ext cx="6884670" cy="80454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99415" marR="5080" indent="-387350">
              <a:lnSpc>
                <a:spcPts val="3000"/>
              </a:lnSpc>
              <a:spcBef>
                <a:spcPts val="330"/>
              </a:spcBef>
            </a:pP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Configure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os </a:t>
            </a:r>
            <a:r>
              <a:rPr sz="2500" spc="-45" dirty="0">
                <a:solidFill>
                  <a:srgbClr val="253138"/>
                </a:solidFill>
                <a:latin typeface="Courier New"/>
                <a:cs typeface="Courier New"/>
              </a:rPr>
              <a:t>bg-</a:t>
            </a:r>
            <a:r>
              <a:rPr sz="2600" i="1" spc="-45" dirty="0">
                <a:solidFill>
                  <a:srgbClr val="253138"/>
                </a:solidFill>
                <a:latin typeface="Courier New"/>
                <a:cs typeface="Courier New"/>
              </a:rPr>
              <a:t>colors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 </a:t>
            </a:r>
            <a:r>
              <a:rPr sz="2500" spc="-35" dirty="0">
                <a:solidFill>
                  <a:srgbClr val="253138"/>
                </a:solidFill>
                <a:latin typeface="Courier New"/>
                <a:cs typeface="Courier New"/>
              </a:rPr>
              <a:t>text-</a:t>
            </a:r>
            <a:r>
              <a:rPr sz="2600" i="1" spc="-35" dirty="0">
                <a:solidFill>
                  <a:srgbClr val="253138"/>
                </a:solidFill>
                <a:latin typeface="Courier New"/>
                <a:cs typeface="Courier New"/>
              </a:rPr>
              <a:t>colors 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do seu site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2199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B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õ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0896" y="1781632"/>
            <a:ext cx="5746115" cy="193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Classe btn pode ser aplicada a  algumas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tags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 marR="3057525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 -&gt; link  button -&gt;</a:t>
            </a:r>
            <a:r>
              <a:rPr sz="2500" spc="-6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ação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4953" y="4355786"/>
            <a:ext cx="7382573" cy="456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2199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B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õ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5363" y="2503170"/>
            <a:ext cx="8467344" cy="94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2480" y="3603486"/>
            <a:ext cx="8559907" cy="1349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2199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B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õ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83205" y="4447659"/>
            <a:ext cx="2597270" cy="579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3316" y="3426286"/>
            <a:ext cx="7724019" cy="704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7680" y="1777294"/>
            <a:ext cx="7590671" cy="447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9592" y="2625617"/>
            <a:ext cx="1580186" cy="5345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590669" y="5831535"/>
            <a:ext cx="4344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https://getbootstrap.com/docs/4.0/components/buttons/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163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Active/disbaled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4596" y="2227325"/>
            <a:ext cx="745553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 classe </a:t>
            </a:r>
            <a:r>
              <a:rPr sz="2500" spc="-5" dirty="0">
                <a:solidFill>
                  <a:srgbClr val="00707C"/>
                </a:solidFill>
                <a:latin typeface="Courier New"/>
                <a:cs typeface="Courier New"/>
              </a:rPr>
              <a:t>active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é para efeito de</a:t>
            </a:r>
            <a:r>
              <a:rPr sz="2500" spc="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estilo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96" y="3751579"/>
            <a:ext cx="688467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 propriedade e a classe </a:t>
            </a:r>
            <a:r>
              <a:rPr sz="2500" spc="-5" dirty="0">
                <a:solidFill>
                  <a:srgbClr val="00707C"/>
                </a:solidFill>
                <a:latin typeface="Courier New"/>
                <a:cs typeface="Courier New"/>
              </a:rPr>
              <a:t>disabled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  fato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desabilitam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47872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Personalize seu link para  sumario.html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825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7847" y="1840281"/>
            <a:ext cx="8418576" cy="14515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825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44" y="1527944"/>
            <a:ext cx="5857875" cy="290195"/>
            <a:chOff x="666744" y="1527944"/>
            <a:chExt cx="5857875" cy="290195"/>
          </a:xfrm>
        </p:grpSpPr>
        <p:sp>
          <p:nvSpPr>
            <p:cNvPr id="16" name="object 16"/>
            <p:cNvSpPr/>
            <p:nvPr/>
          </p:nvSpPr>
          <p:spPr>
            <a:xfrm>
              <a:off x="666744" y="1527944"/>
              <a:ext cx="5857507" cy="190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8404" y="1685543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1837" y="1724405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3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850135" y="1882139"/>
            <a:ext cx="4137660" cy="3883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45507" y="5881217"/>
            <a:ext cx="39503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8"/>
              </a:rPr>
              <a:t>https://getbootstrap.com/docs/4.4/content/images/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688467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Adicione uma imagem fluida na coluna  que não está o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0248" y="1892908"/>
            <a:ext cx="1008820" cy="1140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89658" y="1833752"/>
            <a:ext cx="6696709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Ferramenta principal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Linguagem de marcação de</a:t>
            </a:r>
            <a:r>
              <a:rPr sz="2500" spc="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hipertexto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396" y="4837557"/>
            <a:ext cx="6311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HTML – Estrutura básica dos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sites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288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B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90" dirty="0">
                <a:solidFill>
                  <a:srgbClr val="000000"/>
                </a:solidFill>
                <a:latin typeface="Roboto"/>
                <a:cs typeface="Roboto"/>
              </a:rPr>
              <a:t>d</a:t>
            </a: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as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02660" y="1132789"/>
            <a:ext cx="2501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img-thumbnail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3132" y="1895348"/>
            <a:ext cx="2693035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494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border,  border-top,  borde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r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-right,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borde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r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-bottom,  border-left,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40407" y="4545839"/>
            <a:ext cx="402653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border-</a:t>
            </a:r>
            <a:r>
              <a:rPr sz="2600" i="1" spc="-15" dirty="0">
                <a:solidFill>
                  <a:srgbClr val="253138"/>
                </a:solidFill>
                <a:latin typeface="Courier New"/>
                <a:cs typeface="Courier New"/>
              </a:rPr>
              <a:t>X</a:t>
            </a:r>
            <a:r>
              <a:rPr sz="2600" i="1" spc="-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30" dirty="0">
                <a:solidFill>
                  <a:srgbClr val="253138"/>
                </a:solidFill>
                <a:latin typeface="Courier New"/>
                <a:cs typeface="Courier New"/>
              </a:rPr>
              <a:t>border-</a:t>
            </a:r>
            <a:r>
              <a:rPr sz="2600" i="1" spc="-30" dirty="0">
                <a:solidFill>
                  <a:srgbClr val="253138"/>
                </a:solidFill>
                <a:latin typeface="Courier New"/>
                <a:cs typeface="Courier New"/>
              </a:rPr>
              <a:t>color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47386" y="1959355"/>
            <a:ext cx="307467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3500" algn="r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border-0,  border-top-0,  border-right-0,  border-bottom-0,  border-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lef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t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-0,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713" y="2826984"/>
            <a:ext cx="7992230" cy="704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288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0" dirty="0">
                <a:solidFill>
                  <a:srgbClr val="000000"/>
                </a:solidFill>
                <a:latin typeface="Roboto"/>
                <a:cs typeface="Roboto"/>
              </a:rPr>
              <a:t>B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90" dirty="0">
                <a:solidFill>
                  <a:srgbClr val="000000"/>
                </a:solidFill>
                <a:latin typeface="Roboto"/>
                <a:cs typeface="Roboto"/>
              </a:rPr>
              <a:t>d</a:t>
            </a: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as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47444" y="3506723"/>
            <a:ext cx="2273935" cy="132715"/>
            <a:chOff x="1647444" y="3506723"/>
            <a:chExt cx="2273935" cy="132715"/>
          </a:xfrm>
        </p:grpSpPr>
        <p:sp>
          <p:nvSpPr>
            <p:cNvPr id="17" name="object 17"/>
            <p:cNvSpPr/>
            <p:nvPr/>
          </p:nvSpPr>
          <p:spPr>
            <a:xfrm>
              <a:off x="1647444" y="3506723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0878" y="3545585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008621" y="3702939"/>
            <a:ext cx="1111250" cy="245745"/>
            <a:chOff x="7008621" y="3702939"/>
            <a:chExt cx="1111250" cy="245745"/>
          </a:xfrm>
        </p:grpSpPr>
        <p:sp>
          <p:nvSpPr>
            <p:cNvPr id="20" name="object 20"/>
            <p:cNvSpPr/>
            <p:nvPr/>
          </p:nvSpPr>
          <p:spPr>
            <a:xfrm>
              <a:off x="7014717" y="3709035"/>
              <a:ext cx="1098677" cy="233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01940" y="3768725"/>
              <a:ext cx="481965" cy="170815"/>
            </a:xfrm>
            <a:custGeom>
              <a:avLst/>
              <a:gdLst/>
              <a:ahLst/>
              <a:cxnLst/>
              <a:rect l="l" t="t" r="r" b="b"/>
              <a:pathLst>
                <a:path w="481965" h="170814">
                  <a:moveTo>
                    <a:pt x="458469" y="90677"/>
                  </a:moveTo>
                  <a:lnTo>
                    <a:pt x="414019" y="101726"/>
                  </a:lnTo>
                  <a:lnTo>
                    <a:pt x="409828" y="108585"/>
                  </a:lnTo>
                  <a:lnTo>
                    <a:pt x="409828" y="117729"/>
                  </a:lnTo>
                  <a:lnTo>
                    <a:pt x="409828" y="121538"/>
                  </a:lnTo>
                  <a:lnTo>
                    <a:pt x="417067" y="135636"/>
                  </a:lnTo>
                  <a:lnTo>
                    <a:pt x="419480" y="137922"/>
                  </a:lnTo>
                  <a:lnTo>
                    <a:pt x="422528" y="139573"/>
                  </a:lnTo>
                  <a:lnTo>
                    <a:pt x="426211" y="140843"/>
                  </a:lnTo>
                  <a:lnTo>
                    <a:pt x="429894" y="142112"/>
                  </a:lnTo>
                  <a:lnTo>
                    <a:pt x="434339" y="142748"/>
                  </a:lnTo>
                  <a:lnTo>
                    <a:pt x="439547" y="142748"/>
                  </a:lnTo>
                  <a:lnTo>
                    <a:pt x="444753" y="142748"/>
                  </a:lnTo>
                  <a:lnTo>
                    <a:pt x="449579" y="142112"/>
                  </a:lnTo>
                  <a:lnTo>
                    <a:pt x="454025" y="140716"/>
                  </a:lnTo>
                  <a:lnTo>
                    <a:pt x="458597" y="139445"/>
                  </a:lnTo>
                  <a:lnTo>
                    <a:pt x="462660" y="137668"/>
                  </a:lnTo>
                  <a:lnTo>
                    <a:pt x="466216" y="135508"/>
                  </a:lnTo>
                  <a:lnTo>
                    <a:pt x="469773" y="133350"/>
                  </a:lnTo>
                  <a:lnTo>
                    <a:pt x="481456" y="120014"/>
                  </a:lnTo>
                  <a:lnTo>
                    <a:pt x="481456" y="90677"/>
                  </a:lnTo>
                  <a:lnTo>
                    <a:pt x="458469" y="90677"/>
                  </a:lnTo>
                  <a:close/>
                </a:path>
                <a:path w="481965" h="170814">
                  <a:moveTo>
                    <a:pt x="0" y="0"/>
                  </a:moveTo>
                  <a:lnTo>
                    <a:pt x="90297" y="0"/>
                  </a:lnTo>
                  <a:lnTo>
                    <a:pt x="90297" y="139826"/>
                  </a:lnTo>
                  <a:lnTo>
                    <a:pt x="143890" y="139826"/>
                  </a:lnTo>
                  <a:lnTo>
                    <a:pt x="143890" y="170306"/>
                  </a:lnTo>
                  <a:lnTo>
                    <a:pt x="0" y="170306"/>
                  </a:lnTo>
                  <a:lnTo>
                    <a:pt x="0" y="139826"/>
                  </a:lnTo>
                  <a:lnTo>
                    <a:pt x="55879" y="139826"/>
                  </a:lnTo>
                  <a:lnTo>
                    <a:pt x="55879" y="30606"/>
                  </a:lnTo>
                  <a:lnTo>
                    <a:pt x="0" y="3060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87945" y="3762629"/>
              <a:ext cx="174371" cy="1824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88045" y="3759581"/>
              <a:ext cx="131445" cy="1855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77352" y="3765677"/>
              <a:ext cx="146685" cy="176530"/>
            </a:xfrm>
            <a:custGeom>
              <a:avLst/>
              <a:gdLst/>
              <a:ahLst/>
              <a:cxnLst/>
              <a:rect l="l" t="t" r="r" b="b"/>
              <a:pathLst>
                <a:path w="146684" h="176529">
                  <a:moveTo>
                    <a:pt x="71881" y="0"/>
                  </a:moveTo>
                  <a:lnTo>
                    <a:pt x="114426" y="9652"/>
                  </a:lnTo>
                  <a:lnTo>
                    <a:pt x="139128" y="44608"/>
                  </a:lnTo>
                  <a:lnTo>
                    <a:pt x="140462" y="58166"/>
                  </a:lnTo>
                  <a:lnTo>
                    <a:pt x="140462" y="134493"/>
                  </a:lnTo>
                  <a:lnTo>
                    <a:pt x="140462" y="139827"/>
                  </a:lnTo>
                  <a:lnTo>
                    <a:pt x="140970" y="145542"/>
                  </a:lnTo>
                  <a:lnTo>
                    <a:pt x="141986" y="151384"/>
                  </a:lnTo>
                  <a:lnTo>
                    <a:pt x="143001" y="157353"/>
                  </a:lnTo>
                  <a:lnTo>
                    <a:pt x="144399" y="162687"/>
                  </a:lnTo>
                  <a:lnTo>
                    <a:pt x="146303" y="167386"/>
                  </a:lnTo>
                  <a:lnTo>
                    <a:pt x="146303" y="173355"/>
                  </a:lnTo>
                  <a:lnTo>
                    <a:pt x="111887" y="173355"/>
                  </a:lnTo>
                  <a:lnTo>
                    <a:pt x="109981" y="169925"/>
                  </a:lnTo>
                  <a:lnTo>
                    <a:pt x="108839" y="166497"/>
                  </a:lnTo>
                  <a:lnTo>
                    <a:pt x="108076" y="163068"/>
                  </a:lnTo>
                  <a:lnTo>
                    <a:pt x="107315" y="159766"/>
                  </a:lnTo>
                  <a:lnTo>
                    <a:pt x="107061" y="157225"/>
                  </a:lnTo>
                  <a:lnTo>
                    <a:pt x="107188" y="155448"/>
                  </a:lnTo>
                  <a:lnTo>
                    <a:pt x="107569" y="157734"/>
                  </a:lnTo>
                  <a:lnTo>
                    <a:pt x="105791" y="160274"/>
                  </a:lnTo>
                  <a:lnTo>
                    <a:pt x="102107" y="162941"/>
                  </a:lnTo>
                  <a:lnTo>
                    <a:pt x="98425" y="165608"/>
                  </a:lnTo>
                  <a:lnTo>
                    <a:pt x="94361" y="168021"/>
                  </a:lnTo>
                  <a:lnTo>
                    <a:pt x="89916" y="169925"/>
                  </a:lnTo>
                  <a:lnTo>
                    <a:pt x="85598" y="171958"/>
                  </a:lnTo>
                  <a:lnTo>
                    <a:pt x="80899" y="173609"/>
                  </a:lnTo>
                  <a:lnTo>
                    <a:pt x="75946" y="174752"/>
                  </a:lnTo>
                  <a:lnTo>
                    <a:pt x="70993" y="175895"/>
                  </a:lnTo>
                  <a:lnTo>
                    <a:pt x="65786" y="176403"/>
                  </a:lnTo>
                  <a:lnTo>
                    <a:pt x="60071" y="176403"/>
                  </a:lnTo>
                  <a:lnTo>
                    <a:pt x="50926" y="176403"/>
                  </a:lnTo>
                  <a:lnTo>
                    <a:pt x="11175" y="157099"/>
                  </a:lnTo>
                  <a:lnTo>
                    <a:pt x="4318" y="145287"/>
                  </a:lnTo>
                  <a:lnTo>
                    <a:pt x="1397" y="139065"/>
                  </a:lnTo>
                  <a:lnTo>
                    <a:pt x="0" y="132206"/>
                  </a:lnTo>
                  <a:lnTo>
                    <a:pt x="0" y="124841"/>
                  </a:lnTo>
                  <a:lnTo>
                    <a:pt x="14986" y="86487"/>
                  </a:lnTo>
                  <a:lnTo>
                    <a:pt x="54090" y="69619"/>
                  </a:lnTo>
                  <a:lnTo>
                    <a:pt x="78486" y="67691"/>
                  </a:lnTo>
                  <a:lnTo>
                    <a:pt x="106045" y="67691"/>
                  </a:lnTo>
                  <a:lnTo>
                    <a:pt x="106045" y="57912"/>
                  </a:lnTo>
                  <a:lnTo>
                    <a:pt x="106045" y="53467"/>
                  </a:lnTo>
                  <a:lnTo>
                    <a:pt x="105282" y="49403"/>
                  </a:lnTo>
                  <a:lnTo>
                    <a:pt x="103631" y="45847"/>
                  </a:lnTo>
                  <a:lnTo>
                    <a:pt x="101980" y="42291"/>
                  </a:lnTo>
                  <a:lnTo>
                    <a:pt x="99695" y="39243"/>
                  </a:lnTo>
                  <a:lnTo>
                    <a:pt x="96647" y="36830"/>
                  </a:lnTo>
                  <a:lnTo>
                    <a:pt x="93725" y="34290"/>
                  </a:lnTo>
                  <a:lnTo>
                    <a:pt x="89916" y="32385"/>
                  </a:lnTo>
                  <a:lnTo>
                    <a:pt x="85471" y="30987"/>
                  </a:lnTo>
                  <a:lnTo>
                    <a:pt x="80899" y="29464"/>
                  </a:lnTo>
                  <a:lnTo>
                    <a:pt x="75819" y="28829"/>
                  </a:lnTo>
                  <a:lnTo>
                    <a:pt x="70357" y="28829"/>
                  </a:lnTo>
                  <a:lnTo>
                    <a:pt x="65150" y="28829"/>
                  </a:lnTo>
                  <a:lnTo>
                    <a:pt x="60451" y="29464"/>
                  </a:lnTo>
                  <a:lnTo>
                    <a:pt x="56388" y="30734"/>
                  </a:lnTo>
                  <a:lnTo>
                    <a:pt x="52324" y="32004"/>
                  </a:lnTo>
                  <a:lnTo>
                    <a:pt x="49022" y="33781"/>
                  </a:lnTo>
                  <a:lnTo>
                    <a:pt x="46354" y="35814"/>
                  </a:lnTo>
                  <a:lnTo>
                    <a:pt x="43561" y="37846"/>
                  </a:lnTo>
                  <a:lnTo>
                    <a:pt x="41528" y="40259"/>
                  </a:lnTo>
                  <a:lnTo>
                    <a:pt x="40131" y="43053"/>
                  </a:lnTo>
                  <a:lnTo>
                    <a:pt x="38607" y="45720"/>
                  </a:lnTo>
                  <a:lnTo>
                    <a:pt x="37973" y="49656"/>
                  </a:lnTo>
                  <a:lnTo>
                    <a:pt x="37973" y="54737"/>
                  </a:lnTo>
                  <a:lnTo>
                    <a:pt x="3301" y="54737"/>
                  </a:lnTo>
                  <a:lnTo>
                    <a:pt x="21971" y="16129"/>
                  </a:lnTo>
                  <a:lnTo>
                    <a:pt x="64168" y="265"/>
                  </a:lnTo>
                  <a:lnTo>
                    <a:pt x="71881" y="0"/>
                  </a:lnTo>
                  <a:close/>
                </a:path>
              </a:pathLst>
            </a:custGeom>
            <a:ln w="12191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78597" y="3722878"/>
              <a:ext cx="158623" cy="2252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14717" y="3709035"/>
              <a:ext cx="480059" cy="230504"/>
            </a:xfrm>
            <a:custGeom>
              <a:avLst/>
              <a:gdLst/>
              <a:ahLst/>
              <a:cxnLst/>
              <a:rect l="l" t="t" r="r" b="b"/>
              <a:pathLst>
                <a:path w="480059" h="230504">
                  <a:moveTo>
                    <a:pt x="0" y="2920"/>
                  </a:moveTo>
                  <a:lnTo>
                    <a:pt x="140715" y="2920"/>
                  </a:lnTo>
                  <a:lnTo>
                    <a:pt x="140715" y="33019"/>
                  </a:lnTo>
                  <a:lnTo>
                    <a:pt x="34416" y="33019"/>
                  </a:lnTo>
                  <a:lnTo>
                    <a:pt x="34416" y="97916"/>
                  </a:lnTo>
                  <a:lnTo>
                    <a:pt x="126746" y="97916"/>
                  </a:lnTo>
                  <a:lnTo>
                    <a:pt x="126746" y="127888"/>
                  </a:lnTo>
                  <a:lnTo>
                    <a:pt x="34416" y="127888"/>
                  </a:lnTo>
                  <a:lnTo>
                    <a:pt x="34416" y="200025"/>
                  </a:lnTo>
                  <a:lnTo>
                    <a:pt x="141985" y="200025"/>
                  </a:lnTo>
                  <a:lnTo>
                    <a:pt x="141985" y="229996"/>
                  </a:lnTo>
                  <a:lnTo>
                    <a:pt x="0" y="229996"/>
                  </a:lnTo>
                  <a:lnTo>
                    <a:pt x="0" y="2920"/>
                  </a:lnTo>
                  <a:close/>
                </a:path>
                <a:path w="480059" h="230504">
                  <a:moveTo>
                    <a:pt x="459358" y="0"/>
                  </a:moveTo>
                  <a:lnTo>
                    <a:pt x="465962" y="0"/>
                  </a:lnTo>
                  <a:lnTo>
                    <a:pt x="470915" y="1904"/>
                  </a:lnTo>
                  <a:lnTo>
                    <a:pt x="474345" y="5841"/>
                  </a:lnTo>
                  <a:lnTo>
                    <a:pt x="477774" y="9651"/>
                  </a:lnTo>
                  <a:lnTo>
                    <a:pt x="479551" y="14350"/>
                  </a:lnTo>
                  <a:lnTo>
                    <a:pt x="479551" y="19684"/>
                  </a:lnTo>
                  <a:lnTo>
                    <a:pt x="479551" y="25018"/>
                  </a:lnTo>
                  <a:lnTo>
                    <a:pt x="477774" y="29463"/>
                  </a:lnTo>
                  <a:lnTo>
                    <a:pt x="474345" y="33146"/>
                  </a:lnTo>
                  <a:lnTo>
                    <a:pt x="470915" y="36829"/>
                  </a:lnTo>
                  <a:lnTo>
                    <a:pt x="465962" y="38734"/>
                  </a:lnTo>
                  <a:lnTo>
                    <a:pt x="459358" y="38734"/>
                  </a:lnTo>
                  <a:lnTo>
                    <a:pt x="452754" y="38734"/>
                  </a:lnTo>
                  <a:lnTo>
                    <a:pt x="447801" y="36829"/>
                  </a:lnTo>
                  <a:lnTo>
                    <a:pt x="444500" y="33273"/>
                  </a:lnTo>
                  <a:lnTo>
                    <a:pt x="441198" y="29590"/>
                  </a:lnTo>
                  <a:lnTo>
                    <a:pt x="439420" y="25018"/>
                  </a:lnTo>
                  <a:lnTo>
                    <a:pt x="439420" y="19684"/>
                  </a:lnTo>
                  <a:lnTo>
                    <a:pt x="439420" y="14223"/>
                  </a:lnTo>
                  <a:lnTo>
                    <a:pt x="441198" y="9525"/>
                  </a:lnTo>
                  <a:lnTo>
                    <a:pt x="444500" y="5714"/>
                  </a:lnTo>
                  <a:lnTo>
                    <a:pt x="447801" y="1904"/>
                  </a:lnTo>
                  <a:lnTo>
                    <a:pt x="452754" y="0"/>
                  </a:lnTo>
                  <a:lnTo>
                    <a:pt x="459358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197607" y="1479803"/>
            <a:ext cx="3793236" cy="12389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050531" y="2912617"/>
            <a:ext cx="939800" cy="718820"/>
            <a:chOff x="7050531" y="2912617"/>
            <a:chExt cx="939800" cy="718820"/>
          </a:xfrm>
        </p:grpSpPr>
        <p:sp>
          <p:nvSpPr>
            <p:cNvPr id="29" name="object 29"/>
            <p:cNvSpPr/>
            <p:nvPr/>
          </p:nvSpPr>
          <p:spPr>
            <a:xfrm>
              <a:off x="7063485" y="2925571"/>
              <a:ext cx="913765" cy="693420"/>
            </a:xfrm>
            <a:custGeom>
              <a:avLst/>
              <a:gdLst/>
              <a:ahLst/>
              <a:cxnLst/>
              <a:rect l="l" t="t" r="r" b="b"/>
              <a:pathLst>
                <a:path w="913765" h="693420">
                  <a:moveTo>
                    <a:pt x="791972" y="0"/>
                  </a:moveTo>
                  <a:lnTo>
                    <a:pt x="456692" y="212216"/>
                  </a:lnTo>
                  <a:lnTo>
                    <a:pt x="121412" y="0"/>
                  </a:lnTo>
                  <a:lnTo>
                    <a:pt x="0" y="191642"/>
                  </a:lnTo>
                  <a:lnTo>
                    <a:pt x="244602" y="346455"/>
                  </a:lnTo>
                  <a:lnTo>
                    <a:pt x="0" y="501268"/>
                  </a:lnTo>
                  <a:lnTo>
                    <a:pt x="121412" y="692911"/>
                  </a:lnTo>
                  <a:lnTo>
                    <a:pt x="456692" y="480694"/>
                  </a:lnTo>
                  <a:lnTo>
                    <a:pt x="791972" y="692911"/>
                  </a:lnTo>
                  <a:lnTo>
                    <a:pt x="913384" y="501268"/>
                  </a:lnTo>
                  <a:lnTo>
                    <a:pt x="668782" y="346455"/>
                  </a:lnTo>
                  <a:lnTo>
                    <a:pt x="913384" y="191642"/>
                  </a:lnTo>
                  <a:lnTo>
                    <a:pt x="79197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63485" y="2925571"/>
              <a:ext cx="913765" cy="693420"/>
            </a:xfrm>
            <a:custGeom>
              <a:avLst/>
              <a:gdLst/>
              <a:ahLst/>
              <a:cxnLst/>
              <a:rect l="l" t="t" r="r" b="b"/>
              <a:pathLst>
                <a:path w="913765" h="693420">
                  <a:moveTo>
                    <a:pt x="0" y="191642"/>
                  </a:moveTo>
                  <a:lnTo>
                    <a:pt x="121412" y="0"/>
                  </a:lnTo>
                  <a:lnTo>
                    <a:pt x="456692" y="212216"/>
                  </a:lnTo>
                  <a:lnTo>
                    <a:pt x="791972" y="0"/>
                  </a:lnTo>
                  <a:lnTo>
                    <a:pt x="913384" y="191642"/>
                  </a:lnTo>
                  <a:lnTo>
                    <a:pt x="668782" y="346455"/>
                  </a:lnTo>
                  <a:lnTo>
                    <a:pt x="913384" y="501268"/>
                  </a:lnTo>
                  <a:lnTo>
                    <a:pt x="791972" y="692911"/>
                  </a:lnTo>
                  <a:lnTo>
                    <a:pt x="456692" y="480694"/>
                  </a:lnTo>
                  <a:lnTo>
                    <a:pt x="121412" y="692911"/>
                  </a:lnTo>
                  <a:lnTo>
                    <a:pt x="0" y="501268"/>
                  </a:lnTo>
                  <a:lnTo>
                    <a:pt x="244602" y="346455"/>
                  </a:lnTo>
                  <a:lnTo>
                    <a:pt x="0" y="191642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35837" y="3834510"/>
            <a:ext cx="288544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rounded-top</a:t>
            </a:r>
            <a:r>
              <a:rPr sz="2500" spc="-6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...  rounded-0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...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71335" y="3958539"/>
            <a:ext cx="23285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Foi usado</a:t>
            </a:r>
            <a:r>
              <a:rPr sz="1800" spc="-1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apenas</a:t>
            </a:r>
            <a:endParaRPr sz="1800">
              <a:latin typeface="Courier New"/>
              <a:cs typeface="Courier New"/>
            </a:endParaRPr>
          </a:p>
          <a:p>
            <a:pPr marL="3994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para </a:t>
            </a:r>
            <a:r>
              <a:rPr sz="1800" dirty="0">
                <a:solidFill>
                  <a:srgbClr val="253138"/>
                </a:solidFill>
                <a:latin typeface="Courier New"/>
                <a:cs typeface="Courier New"/>
              </a:rPr>
              <a:t>o</a:t>
            </a:r>
            <a:r>
              <a:rPr sz="1800" spc="-1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exemplo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7510" y="5876645"/>
            <a:ext cx="3939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2"/>
              </a:rPr>
              <a:t>https://getbootstrap.com/docs/4.4/utilities/borders/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5930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Adicione uma borda a sua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imagem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166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Í</a:t>
            </a: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225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4596" y="1132789"/>
            <a:ext cx="574040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Baixar uma pasta com os</a:t>
            </a:r>
            <a:r>
              <a:rPr sz="2500" spc="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ícones</a:t>
            </a:r>
            <a:endParaRPr sz="2500">
              <a:latin typeface="Courier New"/>
              <a:cs typeface="Courier New"/>
            </a:endParaRPr>
          </a:p>
          <a:p>
            <a:pPr marL="2657475">
              <a:lnSpc>
                <a:spcPct val="100000"/>
              </a:lnSpc>
              <a:spcBef>
                <a:spcPts val="1315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https://useiconic.com/open/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6486" y="5811418"/>
            <a:ext cx="3742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https://getbootstrap.com/docs/4.1/extend/icons/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7789" y="2075135"/>
            <a:ext cx="6697638" cy="2958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447" y="1697398"/>
            <a:ext cx="8837676" cy="3863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166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5" dirty="0">
                <a:latin typeface="Roboto"/>
                <a:cs typeface="Roboto"/>
              </a:rPr>
              <a:t>Í</a:t>
            </a:r>
            <a:r>
              <a:rPr sz="5400" b="1" spc="185" dirty="0">
                <a:latin typeface="Roboto"/>
                <a:cs typeface="Roboto"/>
              </a:rPr>
              <a:t>c</a:t>
            </a:r>
            <a:r>
              <a:rPr sz="5400" b="1" spc="204" dirty="0">
                <a:latin typeface="Roboto"/>
                <a:cs typeface="Roboto"/>
              </a:rPr>
              <a:t>o</a:t>
            </a:r>
            <a:r>
              <a:rPr sz="5400" b="1" spc="225" dirty="0">
                <a:latin typeface="Roboto"/>
                <a:cs typeface="Roboto"/>
              </a:rPr>
              <a:t>n</a:t>
            </a:r>
            <a:r>
              <a:rPr sz="5400" b="1" spc="-25" dirty="0"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770" y="988567"/>
            <a:ext cx="4788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Exemplo com font</a:t>
            </a:r>
            <a:r>
              <a:rPr sz="25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awesome: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166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Í</a:t>
            </a: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225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3897" y="5799531"/>
            <a:ext cx="4636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https://fontawesome.com/icons?d=gallery&amp;s=solid&amp;m=free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96" y="1634998"/>
            <a:ext cx="517271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Exemplo com font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awesome: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ts val="9000"/>
              </a:lnSpc>
              <a:spcBef>
                <a:spcPts val="130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&lt;i class=“fas fa-book”&gt;&lt;/i&gt;  São tratados como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texto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121" y="937952"/>
            <a:ext cx="8819515" cy="1480185"/>
            <a:chOff x="267121" y="937952"/>
            <a:chExt cx="8819515" cy="1480185"/>
          </a:xfrm>
        </p:grpSpPr>
        <p:sp>
          <p:nvSpPr>
            <p:cNvPr id="14" name="object 14"/>
            <p:cNvSpPr/>
            <p:nvPr/>
          </p:nvSpPr>
          <p:spPr>
            <a:xfrm>
              <a:off x="8163813" y="937952"/>
              <a:ext cx="922528" cy="857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121" y="1836443"/>
              <a:ext cx="8075568" cy="5815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4964" y="1912619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8397" y="1951482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10484" y="2090927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53918" y="2129789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806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325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80" dirty="0">
                <a:solidFill>
                  <a:srgbClr val="000000"/>
                </a:solidFill>
                <a:latin typeface="Roboto"/>
                <a:cs typeface="Roboto"/>
              </a:rPr>
              <a:t>l</a:t>
            </a: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rtas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2348" y="2564715"/>
            <a:ext cx="6964787" cy="3213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697348" y="5849518"/>
            <a:ext cx="4196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8"/>
              </a:rPr>
              <a:t>https://getbootstrap.com/docs/4.0/components/alerts/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689483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Complete o  curso/bootstrap/alertas.html com o  alerta que ta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faltando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555" y="1260852"/>
            <a:ext cx="8314256" cy="2145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8954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90" dirty="0">
                <a:solidFill>
                  <a:srgbClr val="000000"/>
                </a:solidFill>
                <a:latin typeface="Roboto"/>
                <a:cs typeface="Roboto"/>
              </a:rPr>
              <a:t>d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1444" y="2647188"/>
            <a:ext cx="2889504" cy="3284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65294" y="5846165"/>
            <a:ext cx="41078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https://getbootstrap.com/docs/4.0/components/card/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1464" y="2897885"/>
              <a:ext cx="3478276" cy="7207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35451" y="3653154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Ja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cript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421" y="1892908"/>
            <a:ext cx="1008669" cy="1140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681" y="3331514"/>
            <a:ext cx="1174496" cy="1091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396" y="1833752"/>
            <a:ext cx="6724015" cy="379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Uma das ferramentas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principais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tabLst>
                <a:tab pos="289814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Folhas</a:t>
            </a:r>
            <a:r>
              <a:rPr sz="2500" spc="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	estilo em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cascata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Framework CSS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399415" marR="35560" indent="-387350">
              <a:lnSpc>
                <a:spcPct val="100000"/>
              </a:lnSpc>
              <a:spcBef>
                <a:spcPts val="289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CSS e Bootstrap – Modularização das 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configurações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estilo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1237" y="1262252"/>
            <a:ext cx="7763626" cy="1362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6488" y="2700527"/>
            <a:ext cx="7685531" cy="3355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39" y="1286255"/>
            <a:ext cx="8901605" cy="1460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8472" y="2796539"/>
            <a:ext cx="7584948" cy="3140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874" y="1583469"/>
            <a:ext cx="8598289" cy="3334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-18288" y="1874520"/>
            <a:ext cx="2249805" cy="132715"/>
            <a:chOff x="-18288" y="1874520"/>
            <a:chExt cx="2249805" cy="132715"/>
          </a:xfrm>
        </p:grpSpPr>
        <p:sp>
          <p:nvSpPr>
            <p:cNvPr id="17" name="object 17"/>
            <p:cNvSpPr/>
            <p:nvPr/>
          </p:nvSpPr>
          <p:spPr>
            <a:xfrm>
              <a:off x="0" y="1874520"/>
              <a:ext cx="2231135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1" y="1913382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806952" y="2622804"/>
            <a:ext cx="2273935" cy="132715"/>
            <a:chOff x="3806952" y="2622804"/>
            <a:chExt cx="2273935" cy="132715"/>
          </a:xfrm>
        </p:grpSpPr>
        <p:sp>
          <p:nvSpPr>
            <p:cNvPr id="20" name="object 20"/>
            <p:cNvSpPr/>
            <p:nvPr/>
          </p:nvSpPr>
          <p:spPr>
            <a:xfrm>
              <a:off x="3806952" y="2622804"/>
              <a:ext cx="2273807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0386" y="2661666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421891" y="2622804"/>
            <a:ext cx="2273935" cy="132715"/>
            <a:chOff x="1421891" y="2622804"/>
            <a:chExt cx="2273935" cy="132715"/>
          </a:xfrm>
        </p:grpSpPr>
        <p:sp>
          <p:nvSpPr>
            <p:cNvPr id="23" name="object 23"/>
            <p:cNvSpPr/>
            <p:nvPr/>
          </p:nvSpPr>
          <p:spPr>
            <a:xfrm>
              <a:off x="1421891" y="2622804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65325" y="2661666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88491" y="1687067"/>
            <a:ext cx="2273935" cy="132715"/>
            <a:chOff x="888491" y="1687067"/>
            <a:chExt cx="2273935" cy="132715"/>
          </a:xfrm>
        </p:grpSpPr>
        <p:sp>
          <p:nvSpPr>
            <p:cNvPr id="26" name="object 26"/>
            <p:cNvSpPr/>
            <p:nvPr/>
          </p:nvSpPr>
          <p:spPr>
            <a:xfrm>
              <a:off x="888491" y="1687067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1925" y="1725929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708404" y="2240279"/>
            <a:ext cx="2273935" cy="132715"/>
            <a:chOff x="1708404" y="2240279"/>
            <a:chExt cx="2273935" cy="132715"/>
          </a:xfrm>
        </p:grpSpPr>
        <p:sp>
          <p:nvSpPr>
            <p:cNvPr id="29" name="object 29"/>
            <p:cNvSpPr/>
            <p:nvPr/>
          </p:nvSpPr>
          <p:spPr>
            <a:xfrm>
              <a:off x="1708404" y="2240279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1838" y="2279141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4796" y="1033272"/>
            <a:ext cx="6350508" cy="1536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703" y="3607308"/>
            <a:ext cx="6304788" cy="2071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4283" y="1680050"/>
            <a:ext cx="7682230" cy="1305560"/>
            <a:chOff x="194283" y="1680050"/>
            <a:chExt cx="7682230" cy="1305560"/>
          </a:xfrm>
        </p:grpSpPr>
        <p:sp>
          <p:nvSpPr>
            <p:cNvPr id="16" name="object 16"/>
            <p:cNvSpPr/>
            <p:nvPr/>
          </p:nvSpPr>
          <p:spPr>
            <a:xfrm>
              <a:off x="194283" y="1680050"/>
              <a:ext cx="7681748" cy="13054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3771" y="1830324"/>
              <a:ext cx="2273807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7206" y="1869186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60831" y="3204972"/>
            <a:ext cx="7851648" cy="2272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564" y="1488947"/>
            <a:ext cx="8008767" cy="828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45352" y="923544"/>
            <a:ext cx="2898775" cy="871855"/>
            <a:chOff x="6245352" y="923544"/>
            <a:chExt cx="2898775" cy="871855"/>
          </a:xfrm>
        </p:grpSpPr>
        <p:sp>
          <p:nvSpPr>
            <p:cNvPr id="15" name="object 15"/>
            <p:cNvSpPr/>
            <p:nvPr/>
          </p:nvSpPr>
          <p:spPr>
            <a:xfrm>
              <a:off x="8106156" y="923544"/>
              <a:ext cx="1037844" cy="8717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5352" y="1630680"/>
              <a:ext cx="2273807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88786" y="1669542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0248" y="2926079"/>
            <a:ext cx="7786116" cy="2100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78885" y="5092446"/>
            <a:ext cx="557784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Adicionar margin, margin-top,  padding ou padding-top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74264" y="3797808"/>
            <a:ext cx="3220720" cy="1313815"/>
            <a:chOff x="2874264" y="3797808"/>
            <a:chExt cx="3220720" cy="1313815"/>
          </a:xfrm>
        </p:grpSpPr>
        <p:sp>
          <p:nvSpPr>
            <p:cNvPr id="22" name="object 22"/>
            <p:cNvSpPr/>
            <p:nvPr/>
          </p:nvSpPr>
          <p:spPr>
            <a:xfrm>
              <a:off x="2874264" y="3797808"/>
              <a:ext cx="3220212" cy="1313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31998" y="3917950"/>
              <a:ext cx="3020060" cy="1127760"/>
            </a:xfrm>
            <a:custGeom>
              <a:avLst/>
              <a:gdLst/>
              <a:ahLst/>
              <a:cxnLst/>
              <a:rect l="l" t="t" r="r" b="b"/>
              <a:pathLst>
                <a:path w="3020060" h="1127760">
                  <a:moveTo>
                    <a:pt x="113947" y="35853"/>
                  </a:moveTo>
                  <a:lnTo>
                    <a:pt x="100918" y="71640"/>
                  </a:lnTo>
                  <a:lnTo>
                    <a:pt x="3006598" y="1127379"/>
                  </a:lnTo>
                  <a:lnTo>
                    <a:pt x="3019679" y="1091564"/>
                  </a:lnTo>
                  <a:lnTo>
                    <a:pt x="113947" y="35853"/>
                  </a:lnTo>
                  <a:close/>
                </a:path>
                <a:path w="3020060" h="1127760">
                  <a:moveTo>
                    <a:pt x="127000" y="0"/>
                  </a:moveTo>
                  <a:lnTo>
                    <a:pt x="0" y="14731"/>
                  </a:lnTo>
                  <a:lnTo>
                    <a:pt x="87883" y="107442"/>
                  </a:lnTo>
                  <a:lnTo>
                    <a:pt x="100918" y="71640"/>
                  </a:lnTo>
                  <a:lnTo>
                    <a:pt x="83057" y="65150"/>
                  </a:lnTo>
                  <a:lnTo>
                    <a:pt x="96012" y="29337"/>
                  </a:lnTo>
                  <a:lnTo>
                    <a:pt x="116319" y="29337"/>
                  </a:lnTo>
                  <a:lnTo>
                    <a:pt x="127000" y="0"/>
                  </a:lnTo>
                  <a:close/>
                </a:path>
                <a:path w="3020060" h="1127760">
                  <a:moveTo>
                    <a:pt x="96012" y="29337"/>
                  </a:moveTo>
                  <a:lnTo>
                    <a:pt x="83057" y="65150"/>
                  </a:lnTo>
                  <a:lnTo>
                    <a:pt x="100918" y="71640"/>
                  </a:lnTo>
                  <a:lnTo>
                    <a:pt x="113947" y="35853"/>
                  </a:lnTo>
                  <a:lnTo>
                    <a:pt x="96012" y="29337"/>
                  </a:lnTo>
                  <a:close/>
                </a:path>
                <a:path w="3020060" h="1127760">
                  <a:moveTo>
                    <a:pt x="116319" y="29337"/>
                  </a:moveTo>
                  <a:lnTo>
                    <a:pt x="96012" y="29337"/>
                  </a:lnTo>
                  <a:lnTo>
                    <a:pt x="113947" y="35853"/>
                  </a:lnTo>
                  <a:lnTo>
                    <a:pt x="116319" y="29337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61" y="1534402"/>
            <a:ext cx="8322830" cy="2150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69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70" dirty="0">
                <a:solidFill>
                  <a:srgbClr val="000000"/>
                </a:solidFill>
                <a:latin typeface="Roboto"/>
                <a:cs typeface="Roboto"/>
              </a:rPr>
              <a:t>vbar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2855" y="3762755"/>
            <a:ext cx="7959852" cy="2255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077967" y="1839467"/>
            <a:ext cx="2273935" cy="132715"/>
            <a:chOff x="5077967" y="1839467"/>
            <a:chExt cx="2273935" cy="132715"/>
          </a:xfrm>
        </p:grpSpPr>
        <p:sp>
          <p:nvSpPr>
            <p:cNvPr id="18" name="object 18"/>
            <p:cNvSpPr/>
            <p:nvPr/>
          </p:nvSpPr>
          <p:spPr>
            <a:xfrm>
              <a:off x="5077967" y="1839467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21401" y="1878329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655820" y="2650235"/>
            <a:ext cx="2273935" cy="132715"/>
            <a:chOff x="4655820" y="2650235"/>
            <a:chExt cx="2273935" cy="132715"/>
          </a:xfrm>
        </p:grpSpPr>
        <p:sp>
          <p:nvSpPr>
            <p:cNvPr id="21" name="object 21"/>
            <p:cNvSpPr/>
            <p:nvPr/>
          </p:nvSpPr>
          <p:spPr>
            <a:xfrm>
              <a:off x="4655820" y="2650235"/>
              <a:ext cx="2273807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99254" y="2689097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937004" y="1659635"/>
            <a:ext cx="1217930" cy="128270"/>
            <a:chOff x="1937004" y="1659635"/>
            <a:chExt cx="1217930" cy="128270"/>
          </a:xfrm>
        </p:grpSpPr>
        <p:sp>
          <p:nvSpPr>
            <p:cNvPr id="24" name="object 24"/>
            <p:cNvSpPr/>
            <p:nvPr/>
          </p:nvSpPr>
          <p:spPr>
            <a:xfrm>
              <a:off x="1937004" y="1659635"/>
              <a:ext cx="1217676" cy="1280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80438" y="1698497"/>
              <a:ext cx="1112520" cy="5080"/>
            </a:xfrm>
            <a:custGeom>
              <a:avLst/>
              <a:gdLst/>
              <a:ahLst/>
              <a:cxnLst/>
              <a:rect l="l" t="t" r="r" b="b"/>
              <a:pathLst>
                <a:path w="1112520" h="5080">
                  <a:moveTo>
                    <a:pt x="0" y="4825"/>
                  </a:moveTo>
                  <a:lnTo>
                    <a:pt x="1112139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629155" y="1848611"/>
            <a:ext cx="2273935" cy="132715"/>
            <a:chOff x="1629155" y="1848611"/>
            <a:chExt cx="2273935" cy="132715"/>
          </a:xfrm>
        </p:grpSpPr>
        <p:sp>
          <p:nvSpPr>
            <p:cNvPr id="27" name="object 27"/>
            <p:cNvSpPr/>
            <p:nvPr/>
          </p:nvSpPr>
          <p:spPr>
            <a:xfrm>
              <a:off x="1629155" y="1848611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2589" y="1887473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13528" y="5846165"/>
            <a:ext cx="4304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https://getbootstrap.com/docs/4.0/components/navbar/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612140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Adicione o navbar ao seu index e  remova o item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desabilitado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6611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120" dirty="0">
                <a:solidFill>
                  <a:srgbClr val="000000"/>
                </a:solidFill>
                <a:latin typeface="Roboto"/>
                <a:cs typeface="Roboto"/>
              </a:rPr>
              <a:t>vs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844" y="922106"/>
            <a:ext cx="5449570" cy="90931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Menus de navegação</a:t>
            </a:r>
            <a:endParaRPr sz="2500">
              <a:latin typeface="Courier New"/>
              <a:cs typeface="Courier New"/>
            </a:endParaRPr>
          </a:p>
          <a:p>
            <a:pPr marL="4293235">
              <a:lnSpc>
                <a:spcPct val="100000"/>
              </a:lnSpc>
              <a:spcBef>
                <a:spcPts val="48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Navbar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5314" y="5334541"/>
            <a:ext cx="7035800" cy="7512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Seleciona o conteúdo da</a:t>
            </a:r>
            <a:r>
              <a:rPr sz="2500" spc="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página</a:t>
            </a:r>
            <a:endParaRPr sz="2500">
              <a:latin typeface="Courier New"/>
              <a:cs typeface="Courier New"/>
            </a:endParaRPr>
          </a:p>
          <a:p>
            <a:pPr marL="2912110">
              <a:lnSpc>
                <a:spcPct val="100000"/>
              </a:lnSpc>
              <a:spcBef>
                <a:spcPts val="375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https://getbootstrap.com/docs/4.4/components/navs/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443" y="3351403"/>
            <a:ext cx="596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Nav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21023" y="1496567"/>
            <a:ext cx="962025" cy="382905"/>
            <a:chOff x="3621023" y="1496567"/>
            <a:chExt cx="962025" cy="382905"/>
          </a:xfrm>
        </p:grpSpPr>
        <p:sp>
          <p:nvSpPr>
            <p:cNvPr id="20" name="object 20"/>
            <p:cNvSpPr/>
            <p:nvPr/>
          </p:nvSpPr>
          <p:spPr>
            <a:xfrm>
              <a:off x="3621023" y="1496567"/>
              <a:ext cx="961644" cy="382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63441" y="1599691"/>
              <a:ext cx="762000" cy="214629"/>
            </a:xfrm>
            <a:custGeom>
              <a:avLst/>
              <a:gdLst/>
              <a:ahLst/>
              <a:cxnLst/>
              <a:rect l="l" t="t" r="r" b="b"/>
              <a:pathLst>
                <a:path w="762000" h="214630">
                  <a:moveTo>
                    <a:pt x="645974" y="37301"/>
                  </a:moveTo>
                  <a:lnTo>
                    <a:pt x="0" y="177037"/>
                  </a:lnTo>
                  <a:lnTo>
                    <a:pt x="8128" y="214249"/>
                  </a:lnTo>
                  <a:lnTo>
                    <a:pt x="654007" y="74505"/>
                  </a:lnTo>
                  <a:lnTo>
                    <a:pt x="645974" y="37301"/>
                  </a:lnTo>
                  <a:close/>
                </a:path>
                <a:path w="762000" h="214630">
                  <a:moveTo>
                    <a:pt x="759847" y="33274"/>
                  </a:moveTo>
                  <a:lnTo>
                    <a:pt x="664591" y="33274"/>
                  </a:lnTo>
                  <a:lnTo>
                    <a:pt x="672592" y="70485"/>
                  </a:lnTo>
                  <a:lnTo>
                    <a:pt x="654007" y="74505"/>
                  </a:lnTo>
                  <a:lnTo>
                    <a:pt x="662051" y="111760"/>
                  </a:lnTo>
                  <a:lnTo>
                    <a:pt x="759847" y="33274"/>
                  </a:lnTo>
                  <a:close/>
                </a:path>
                <a:path w="762000" h="214630">
                  <a:moveTo>
                    <a:pt x="664591" y="33274"/>
                  </a:moveTo>
                  <a:lnTo>
                    <a:pt x="645974" y="37301"/>
                  </a:lnTo>
                  <a:lnTo>
                    <a:pt x="654007" y="74505"/>
                  </a:lnTo>
                  <a:lnTo>
                    <a:pt x="672592" y="70485"/>
                  </a:lnTo>
                  <a:lnTo>
                    <a:pt x="664591" y="33274"/>
                  </a:lnTo>
                  <a:close/>
                </a:path>
                <a:path w="762000" h="214630">
                  <a:moveTo>
                    <a:pt x="637921" y="0"/>
                  </a:moveTo>
                  <a:lnTo>
                    <a:pt x="645974" y="37301"/>
                  </a:lnTo>
                  <a:lnTo>
                    <a:pt x="664591" y="33274"/>
                  </a:lnTo>
                  <a:lnTo>
                    <a:pt x="759847" y="33274"/>
                  </a:lnTo>
                  <a:lnTo>
                    <a:pt x="761746" y="31750"/>
                  </a:lnTo>
                  <a:lnTo>
                    <a:pt x="63792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54822" y="3356236"/>
            <a:ext cx="5694045" cy="2066925"/>
            <a:chOff x="1335024" y="3360420"/>
            <a:chExt cx="5694045" cy="2066925"/>
          </a:xfrm>
        </p:grpSpPr>
        <p:sp>
          <p:nvSpPr>
            <p:cNvPr id="23" name="object 23"/>
            <p:cNvSpPr/>
            <p:nvPr/>
          </p:nvSpPr>
          <p:spPr>
            <a:xfrm>
              <a:off x="6513576" y="3360420"/>
              <a:ext cx="515112" cy="20619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56502" y="3495294"/>
              <a:ext cx="353695" cy="1861185"/>
            </a:xfrm>
            <a:custGeom>
              <a:avLst/>
              <a:gdLst/>
              <a:ahLst/>
              <a:cxnLst/>
              <a:rect l="l" t="t" r="r" b="b"/>
              <a:pathLst>
                <a:path w="353695" h="1861185">
                  <a:moveTo>
                    <a:pt x="278049" y="109898"/>
                  </a:moveTo>
                  <a:lnTo>
                    <a:pt x="0" y="1855215"/>
                  </a:lnTo>
                  <a:lnTo>
                    <a:pt x="37592" y="1861184"/>
                  </a:lnTo>
                  <a:lnTo>
                    <a:pt x="315758" y="115921"/>
                  </a:lnTo>
                  <a:lnTo>
                    <a:pt x="278049" y="109898"/>
                  </a:lnTo>
                  <a:close/>
                </a:path>
                <a:path w="353695" h="1861185">
                  <a:moveTo>
                    <a:pt x="343573" y="91058"/>
                  </a:moveTo>
                  <a:lnTo>
                    <a:pt x="281050" y="91058"/>
                  </a:lnTo>
                  <a:lnTo>
                    <a:pt x="318770" y="97027"/>
                  </a:lnTo>
                  <a:lnTo>
                    <a:pt x="315758" y="115921"/>
                  </a:lnTo>
                  <a:lnTo>
                    <a:pt x="353314" y="121919"/>
                  </a:lnTo>
                  <a:lnTo>
                    <a:pt x="343573" y="91058"/>
                  </a:lnTo>
                  <a:close/>
                </a:path>
                <a:path w="353695" h="1861185">
                  <a:moveTo>
                    <a:pt x="281050" y="91058"/>
                  </a:moveTo>
                  <a:lnTo>
                    <a:pt x="278049" y="109898"/>
                  </a:lnTo>
                  <a:lnTo>
                    <a:pt x="315758" y="115921"/>
                  </a:lnTo>
                  <a:lnTo>
                    <a:pt x="318770" y="97027"/>
                  </a:lnTo>
                  <a:lnTo>
                    <a:pt x="281050" y="91058"/>
                  </a:lnTo>
                  <a:close/>
                </a:path>
                <a:path w="353695" h="1861185">
                  <a:moveTo>
                    <a:pt x="314832" y="0"/>
                  </a:moveTo>
                  <a:lnTo>
                    <a:pt x="240411" y="103885"/>
                  </a:lnTo>
                  <a:lnTo>
                    <a:pt x="278049" y="109898"/>
                  </a:lnTo>
                  <a:lnTo>
                    <a:pt x="281050" y="91058"/>
                  </a:lnTo>
                  <a:lnTo>
                    <a:pt x="343573" y="91058"/>
                  </a:lnTo>
                  <a:lnTo>
                    <a:pt x="31483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35024" y="3442716"/>
              <a:ext cx="826008" cy="3154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8458" y="3520440"/>
              <a:ext cx="624840" cy="114300"/>
            </a:xfrm>
            <a:custGeom>
              <a:avLst/>
              <a:gdLst/>
              <a:ahLst/>
              <a:cxnLst/>
              <a:rect l="l" t="t" r="r" b="b"/>
              <a:pathLst>
                <a:path w="624839" h="114300">
                  <a:moveTo>
                    <a:pt x="510540" y="0"/>
                  </a:moveTo>
                  <a:lnTo>
                    <a:pt x="510540" y="114300"/>
                  </a:lnTo>
                  <a:lnTo>
                    <a:pt x="586740" y="76200"/>
                  </a:lnTo>
                  <a:lnTo>
                    <a:pt x="529590" y="76200"/>
                  </a:lnTo>
                  <a:lnTo>
                    <a:pt x="529590" y="38100"/>
                  </a:lnTo>
                  <a:lnTo>
                    <a:pt x="586740" y="38100"/>
                  </a:lnTo>
                  <a:lnTo>
                    <a:pt x="510540" y="0"/>
                  </a:lnTo>
                  <a:close/>
                </a:path>
                <a:path w="624839" h="114300">
                  <a:moveTo>
                    <a:pt x="51054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10540" y="76200"/>
                  </a:lnTo>
                  <a:lnTo>
                    <a:pt x="510540" y="38100"/>
                  </a:lnTo>
                  <a:close/>
                </a:path>
                <a:path w="624839" h="114300">
                  <a:moveTo>
                    <a:pt x="586740" y="38100"/>
                  </a:moveTo>
                  <a:lnTo>
                    <a:pt x="529590" y="38100"/>
                  </a:lnTo>
                  <a:lnTo>
                    <a:pt x="529590" y="76200"/>
                  </a:lnTo>
                  <a:lnTo>
                    <a:pt x="586740" y="76200"/>
                  </a:lnTo>
                  <a:lnTo>
                    <a:pt x="624840" y="57150"/>
                  </a:lnTo>
                  <a:lnTo>
                    <a:pt x="586740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3980" y="3703320"/>
              <a:ext cx="862583" cy="17236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6652" y="3722497"/>
              <a:ext cx="669925" cy="1524635"/>
            </a:xfrm>
            <a:custGeom>
              <a:avLst/>
              <a:gdLst/>
              <a:ahLst/>
              <a:cxnLst/>
              <a:rect l="l" t="t" r="r" b="b"/>
              <a:pathLst>
                <a:path w="669925" h="1524635">
                  <a:moveTo>
                    <a:pt x="599769" y="1426407"/>
                  </a:moveTo>
                  <a:lnTo>
                    <a:pt x="564641" y="1441322"/>
                  </a:lnTo>
                  <a:lnTo>
                    <a:pt x="661923" y="1524127"/>
                  </a:lnTo>
                  <a:lnTo>
                    <a:pt x="666960" y="1443863"/>
                  </a:lnTo>
                  <a:lnTo>
                    <a:pt x="607186" y="1443863"/>
                  </a:lnTo>
                  <a:lnTo>
                    <a:pt x="599769" y="1426407"/>
                  </a:lnTo>
                  <a:close/>
                </a:path>
                <a:path w="669925" h="1524635">
                  <a:moveTo>
                    <a:pt x="634813" y="1411527"/>
                  </a:moveTo>
                  <a:lnTo>
                    <a:pt x="599769" y="1426407"/>
                  </a:lnTo>
                  <a:lnTo>
                    <a:pt x="607186" y="1443863"/>
                  </a:lnTo>
                  <a:lnTo>
                    <a:pt x="642239" y="1429003"/>
                  </a:lnTo>
                  <a:lnTo>
                    <a:pt x="634813" y="1411527"/>
                  </a:lnTo>
                  <a:close/>
                </a:path>
                <a:path w="669925" h="1524635">
                  <a:moveTo>
                    <a:pt x="669924" y="1396619"/>
                  </a:moveTo>
                  <a:lnTo>
                    <a:pt x="634813" y="1411527"/>
                  </a:lnTo>
                  <a:lnTo>
                    <a:pt x="642239" y="1429003"/>
                  </a:lnTo>
                  <a:lnTo>
                    <a:pt x="607186" y="1443863"/>
                  </a:lnTo>
                  <a:lnTo>
                    <a:pt x="666960" y="1443863"/>
                  </a:lnTo>
                  <a:lnTo>
                    <a:pt x="669924" y="1396619"/>
                  </a:lnTo>
                  <a:close/>
                </a:path>
                <a:path w="669925" h="1524635">
                  <a:moveTo>
                    <a:pt x="35051" y="0"/>
                  </a:moveTo>
                  <a:lnTo>
                    <a:pt x="0" y="14985"/>
                  </a:lnTo>
                  <a:lnTo>
                    <a:pt x="599769" y="1426407"/>
                  </a:lnTo>
                  <a:lnTo>
                    <a:pt x="634813" y="1411527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545CA7DB-4A01-A02D-C208-E023A429C0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1004" y="1942341"/>
            <a:ext cx="70485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0727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Scrollspy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107" y="3203143"/>
            <a:ext cx="8848417" cy="201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12107" y="5825744"/>
            <a:ext cx="4450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https://getbootstrap.com/docs/4.0/components/scrollspy/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32785" y="3838143"/>
            <a:ext cx="288290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Local onde</a:t>
            </a:r>
            <a:r>
              <a:rPr sz="2500" spc="-4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está  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navbar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8450" y="3826002"/>
            <a:ext cx="212725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Offset da 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ativação  em</a:t>
            </a:r>
            <a:r>
              <a:rPr sz="2500" spc="-8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pixels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95215" y="3456432"/>
            <a:ext cx="315595" cy="591820"/>
            <a:chOff x="4395215" y="3456432"/>
            <a:chExt cx="315595" cy="591820"/>
          </a:xfrm>
        </p:grpSpPr>
        <p:sp>
          <p:nvSpPr>
            <p:cNvPr id="20" name="object 20"/>
            <p:cNvSpPr/>
            <p:nvPr/>
          </p:nvSpPr>
          <p:spPr>
            <a:xfrm>
              <a:off x="4395215" y="3456432"/>
              <a:ext cx="315467" cy="591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5799" y="3475482"/>
              <a:ext cx="114300" cy="392430"/>
            </a:xfrm>
            <a:custGeom>
              <a:avLst/>
              <a:gdLst/>
              <a:ahLst/>
              <a:cxnLst/>
              <a:rect l="l" t="t" r="r" b="b"/>
              <a:pathLst>
                <a:path w="114300" h="392429">
                  <a:moveTo>
                    <a:pt x="38100" y="277621"/>
                  </a:moveTo>
                  <a:lnTo>
                    <a:pt x="0" y="277621"/>
                  </a:lnTo>
                  <a:lnTo>
                    <a:pt x="57150" y="391921"/>
                  </a:lnTo>
                  <a:lnTo>
                    <a:pt x="104775" y="296671"/>
                  </a:lnTo>
                  <a:lnTo>
                    <a:pt x="38100" y="296671"/>
                  </a:lnTo>
                  <a:lnTo>
                    <a:pt x="38100" y="277621"/>
                  </a:lnTo>
                  <a:close/>
                </a:path>
                <a:path w="114300" h="392429">
                  <a:moveTo>
                    <a:pt x="76200" y="0"/>
                  </a:moveTo>
                  <a:lnTo>
                    <a:pt x="38100" y="0"/>
                  </a:lnTo>
                  <a:lnTo>
                    <a:pt x="38100" y="296671"/>
                  </a:lnTo>
                  <a:lnTo>
                    <a:pt x="76200" y="296671"/>
                  </a:lnTo>
                  <a:lnTo>
                    <a:pt x="76200" y="0"/>
                  </a:lnTo>
                  <a:close/>
                </a:path>
                <a:path w="114300" h="392429">
                  <a:moveTo>
                    <a:pt x="114300" y="277621"/>
                  </a:moveTo>
                  <a:lnTo>
                    <a:pt x="76200" y="277621"/>
                  </a:lnTo>
                  <a:lnTo>
                    <a:pt x="76200" y="296671"/>
                  </a:lnTo>
                  <a:lnTo>
                    <a:pt x="104775" y="296671"/>
                  </a:lnTo>
                  <a:lnTo>
                    <a:pt x="114300" y="277621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523988" y="3393947"/>
            <a:ext cx="315595" cy="637540"/>
            <a:chOff x="7523988" y="3393947"/>
            <a:chExt cx="315595" cy="637540"/>
          </a:xfrm>
        </p:grpSpPr>
        <p:sp>
          <p:nvSpPr>
            <p:cNvPr id="23" name="object 23"/>
            <p:cNvSpPr/>
            <p:nvPr/>
          </p:nvSpPr>
          <p:spPr>
            <a:xfrm>
              <a:off x="7523988" y="3393947"/>
              <a:ext cx="315468" cy="637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20762" y="3413759"/>
              <a:ext cx="114300" cy="436245"/>
            </a:xfrm>
            <a:custGeom>
              <a:avLst/>
              <a:gdLst/>
              <a:ahLst/>
              <a:cxnLst/>
              <a:rect l="l" t="t" r="r" b="b"/>
              <a:pathLst>
                <a:path w="114300" h="436245">
                  <a:moveTo>
                    <a:pt x="37974" y="322710"/>
                  </a:moveTo>
                  <a:lnTo>
                    <a:pt x="0" y="324231"/>
                  </a:lnTo>
                  <a:lnTo>
                    <a:pt x="61595" y="436244"/>
                  </a:lnTo>
                  <a:lnTo>
                    <a:pt x="104207" y="341756"/>
                  </a:lnTo>
                  <a:lnTo>
                    <a:pt x="38735" y="341756"/>
                  </a:lnTo>
                  <a:lnTo>
                    <a:pt x="37974" y="322710"/>
                  </a:lnTo>
                  <a:close/>
                </a:path>
                <a:path w="114300" h="436245">
                  <a:moveTo>
                    <a:pt x="76074" y="321184"/>
                  </a:moveTo>
                  <a:lnTo>
                    <a:pt x="37974" y="322710"/>
                  </a:lnTo>
                  <a:lnTo>
                    <a:pt x="38735" y="341756"/>
                  </a:lnTo>
                  <a:lnTo>
                    <a:pt x="76835" y="340232"/>
                  </a:lnTo>
                  <a:lnTo>
                    <a:pt x="76074" y="321184"/>
                  </a:lnTo>
                  <a:close/>
                </a:path>
                <a:path w="114300" h="436245">
                  <a:moveTo>
                    <a:pt x="114173" y="319658"/>
                  </a:moveTo>
                  <a:lnTo>
                    <a:pt x="76074" y="321184"/>
                  </a:lnTo>
                  <a:lnTo>
                    <a:pt x="76835" y="340232"/>
                  </a:lnTo>
                  <a:lnTo>
                    <a:pt x="38735" y="341756"/>
                  </a:lnTo>
                  <a:lnTo>
                    <a:pt x="104207" y="341756"/>
                  </a:lnTo>
                  <a:lnTo>
                    <a:pt x="114173" y="319658"/>
                  </a:lnTo>
                  <a:close/>
                </a:path>
                <a:path w="114300" h="436245">
                  <a:moveTo>
                    <a:pt x="63246" y="0"/>
                  </a:moveTo>
                  <a:lnTo>
                    <a:pt x="25146" y="1524"/>
                  </a:lnTo>
                  <a:lnTo>
                    <a:pt x="37974" y="322710"/>
                  </a:lnTo>
                  <a:lnTo>
                    <a:pt x="76074" y="321184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46097" y="1688083"/>
            <a:ext cx="612203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24989" marR="5080" indent="-1812289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Marca como “active” a área vista  automaticamente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1806" y="1892947"/>
            <a:ext cx="1002757" cy="114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447" y="3294888"/>
            <a:ext cx="1636776" cy="1133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396" y="1833752"/>
            <a:ext cx="7836534" cy="379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Linguagem de Programação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Client-side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Framework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JavaScript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399415" marR="5080" indent="-387350">
              <a:lnSpc>
                <a:spcPct val="100000"/>
              </a:lnSpc>
              <a:spcBef>
                <a:spcPts val="289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JavaScript e JQuery – Programação no lado  do cliente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452" y="1574629"/>
            <a:ext cx="8708249" cy="3868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415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40" dirty="0">
                <a:solidFill>
                  <a:srgbClr val="000000"/>
                </a:solidFill>
                <a:latin typeface="Roboto"/>
                <a:cs typeface="Roboto"/>
              </a:rPr>
              <a:t>Modais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43955" y="1684020"/>
            <a:ext cx="2273935" cy="132715"/>
            <a:chOff x="5743955" y="1684020"/>
            <a:chExt cx="2273935" cy="132715"/>
          </a:xfrm>
        </p:grpSpPr>
        <p:sp>
          <p:nvSpPr>
            <p:cNvPr id="17" name="object 17"/>
            <p:cNvSpPr/>
            <p:nvPr/>
          </p:nvSpPr>
          <p:spPr>
            <a:xfrm>
              <a:off x="5743955" y="1684020"/>
              <a:ext cx="2273807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87389" y="1722882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21992" y="2339339"/>
            <a:ext cx="1612900" cy="129539"/>
            <a:chOff x="2221992" y="2339339"/>
            <a:chExt cx="1612900" cy="129539"/>
          </a:xfrm>
        </p:grpSpPr>
        <p:sp>
          <p:nvSpPr>
            <p:cNvPr id="20" name="object 20"/>
            <p:cNvSpPr/>
            <p:nvPr/>
          </p:nvSpPr>
          <p:spPr>
            <a:xfrm>
              <a:off x="2221992" y="2339339"/>
              <a:ext cx="1612392" cy="1295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65426" y="2378201"/>
              <a:ext cx="1506855" cy="6350"/>
            </a:xfrm>
            <a:custGeom>
              <a:avLst/>
              <a:gdLst/>
              <a:ahLst/>
              <a:cxnLst/>
              <a:rect l="l" t="t" r="r" b="b"/>
              <a:pathLst>
                <a:path w="1506854" h="6350">
                  <a:moveTo>
                    <a:pt x="0" y="6096"/>
                  </a:moveTo>
                  <a:lnTo>
                    <a:pt x="1506601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8451" y="937952"/>
            <a:ext cx="8517890" cy="3293110"/>
            <a:chOff x="568451" y="937952"/>
            <a:chExt cx="8517890" cy="3293110"/>
          </a:xfrm>
        </p:grpSpPr>
        <p:sp>
          <p:nvSpPr>
            <p:cNvPr id="14" name="object 14"/>
            <p:cNvSpPr/>
            <p:nvPr/>
          </p:nvSpPr>
          <p:spPr>
            <a:xfrm>
              <a:off x="8163813" y="937952"/>
              <a:ext cx="922528" cy="857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451" y="1839467"/>
              <a:ext cx="8144256" cy="23911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415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40" dirty="0">
                <a:solidFill>
                  <a:srgbClr val="000000"/>
                </a:solidFill>
                <a:latin typeface="Roboto"/>
                <a:cs typeface="Roboto"/>
              </a:rPr>
              <a:t>Modais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2009" y="5846165"/>
            <a:ext cx="4244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https://getbootstrap.com/docs/4.0/components/modal/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965" y="1445752"/>
            <a:ext cx="8883464" cy="4425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085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30" dirty="0">
                <a:solidFill>
                  <a:srgbClr val="000000"/>
                </a:solidFill>
                <a:latin typeface="Roboto"/>
                <a:cs typeface="Roboto"/>
              </a:rPr>
              <a:t>ossel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0854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25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30" dirty="0">
                <a:solidFill>
                  <a:srgbClr val="000000"/>
                </a:solidFill>
                <a:latin typeface="Roboto"/>
                <a:cs typeface="Roboto"/>
              </a:rPr>
              <a:t>ossel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7342" y="1068324"/>
            <a:ext cx="6102648" cy="46175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407153" y="5846165"/>
            <a:ext cx="44316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https://getbootstrap.com/docs/4.4/components/carousel/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6503034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Substitua a foto pelo carrossel de  carrossel.html e o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complete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871" y="1011936"/>
            <a:ext cx="2382012" cy="5068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193928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95" dirty="0">
                <a:latin typeface="Roboto"/>
                <a:cs typeface="Roboto"/>
              </a:rPr>
              <a:t>M</a:t>
            </a:r>
            <a:r>
              <a:rPr sz="5400" b="1" spc="280" dirty="0">
                <a:latin typeface="Roboto"/>
                <a:cs typeface="Roboto"/>
              </a:rPr>
              <a:t>a</a:t>
            </a:r>
            <a:r>
              <a:rPr sz="5400" b="1" spc="150" dirty="0">
                <a:latin typeface="Roboto"/>
                <a:cs typeface="Roboto"/>
              </a:rPr>
              <a:t>i</a:t>
            </a:r>
            <a:r>
              <a:rPr sz="5400" b="1" spc="-105" dirty="0">
                <a:latin typeface="Roboto"/>
                <a:cs typeface="Roboto"/>
              </a:rPr>
              <a:t>s?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996439" y="1607819"/>
            <a:ext cx="2103120" cy="1914525"/>
            <a:chOff x="1996439" y="1607819"/>
            <a:chExt cx="2103120" cy="1914525"/>
          </a:xfrm>
        </p:grpSpPr>
        <p:sp>
          <p:nvSpPr>
            <p:cNvPr id="17" name="object 17"/>
            <p:cNvSpPr/>
            <p:nvPr/>
          </p:nvSpPr>
          <p:spPr>
            <a:xfrm>
              <a:off x="1996439" y="1607819"/>
              <a:ext cx="1286256" cy="13990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9647" y="1607819"/>
              <a:ext cx="819912" cy="19141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148358" y="1607819"/>
            <a:ext cx="3788410" cy="4648200"/>
            <a:chOff x="4148358" y="1607819"/>
            <a:chExt cx="3788410" cy="4648200"/>
          </a:xfrm>
        </p:grpSpPr>
        <p:sp>
          <p:nvSpPr>
            <p:cNvPr id="20" name="object 20"/>
            <p:cNvSpPr/>
            <p:nvPr/>
          </p:nvSpPr>
          <p:spPr>
            <a:xfrm>
              <a:off x="4148358" y="1674555"/>
              <a:ext cx="896052" cy="31842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50280" y="1607819"/>
              <a:ext cx="1239012" cy="46482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27353" y="1674463"/>
              <a:ext cx="608974" cy="6759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82540" y="2244851"/>
              <a:ext cx="970788" cy="27188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593085" y="1064513"/>
            <a:ext cx="48456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2"/>
              </a:rPr>
              <a:t>https://getbootstrap.com/docs/4.4/getting-started/introduction/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94715" y="2843783"/>
            <a:ext cx="8369934" cy="769620"/>
            <a:chOff x="394715" y="2843783"/>
            <a:chExt cx="8369934" cy="769620"/>
          </a:xfrm>
        </p:grpSpPr>
        <p:sp>
          <p:nvSpPr>
            <p:cNvPr id="12" name="object 12"/>
            <p:cNvSpPr/>
            <p:nvPr/>
          </p:nvSpPr>
          <p:spPr>
            <a:xfrm>
              <a:off x="2646807" y="2871469"/>
              <a:ext cx="3860800" cy="7357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1742" y="3273425"/>
              <a:ext cx="169037" cy="1206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84398" y="3273425"/>
              <a:ext cx="169037" cy="1206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6807" y="2871469"/>
              <a:ext cx="3860800" cy="735965"/>
            </a:xfrm>
            <a:custGeom>
              <a:avLst/>
              <a:gdLst/>
              <a:ahLst/>
              <a:cxnLst/>
              <a:rect l="l" t="t" r="r" b="b"/>
              <a:pathLst>
                <a:path w="3860800" h="735964">
                  <a:moveTo>
                    <a:pt x="3383279" y="240283"/>
                  </a:moveTo>
                  <a:lnTo>
                    <a:pt x="3345489" y="247517"/>
                  </a:lnTo>
                  <a:lnTo>
                    <a:pt x="3309407" y="276649"/>
                  </a:lnTo>
                  <a:lnTo>
                    <a:pt x="3303143" y="286384"/>
                  </a:lnTo>
                  <a:lnTo>
                    <a:pt x="3303143" y="475106"/>
                  </a:lnTo>
                  <a:lnTo>
                    <a:pt x="3334512" y="508380"/>
                  </a:lnTo>
                  <a:lnTo>
                    <a:pt x="3383915" y="520572"/>
                  </a:lnTo>
                  <a:lnTo>
                    <a:pt x="3406110" y="518406"/>
                  </a:lnTo>
                  <a:lnTo>
                    <a:pt x="3441975" y="501070"/>
                  </a:lnTo>
                  <a:lnTo>
                    <a:pt x="3466357" y="467161"/>
                  </a:lnTo>
                  <a:lnTo>
                    <a:pt x="3478637" y="421251"/>
                  </a:lnTo>
                  <a:lnTo>
                    <a:pt x="3480180" y="394080"/>
                  </a:lnTo>
                  <a:lnTo>
                    <a:pt x="3480180" y="386460"/>
                  </a:lnTo>
                  <a:lnTo>
                    <a:pt x="3473989" y="327374"/>
                  </a:lnTo>
                  <a:lnTo>
                    <a:pt x="3455416" y="280669"/>
                  </a:lnTo>
                  <a:lnTo>
                    <a:pt x="3425062" y="250380"/>
                  </a:lnTo>
                  <a:lnTo>
                    <a:pt x="3383279" y="240283"/>
                  </a:lnTo>
                  <a:close/>
                </a:path>
                <a:path w="3860800" h="735964">
                  <a:moveTo>
                    <a:pt x="2913888" y="174370"/>
                  </a:moveTo>
                  <a:lnTo>
                    <a:pt x="3060446" y="174370"/>
                  </a:lnTo>
                  <a:lnTo>
                    <a:pt x="3060446" y="514095"/>
                  </a:lnTo>
                  <a:lnTo>
                    <a:pt x="3119882" y="524382"/>
                  </a:lnTo>
                  <a:lnTo>
                    <a:pt x="3119882" y="583945"/>
                  </a:lnTo>
                  <a:lnTo>
                    <a:pt x="2913888" y="583945"/>
                  </a:lnTo>
                  <a:lnTo>
                    <a:pt x="2913888" y="524255"/>
                  </a:lnTo>
                  <a:lnTo>
                    <a:pt x="2973323" y="513968"/>
                  </a:lnTo>
                  <a:lnTo>
                    <a:pt x="2973323" y="244728"/>
                  </a:lnTo>
                  <a:lnTo>
                    <a:pt x="2913888" y="234441"/>
                  </a:lnTo>
                  <a:lnTo>
                    <a:pt x="2913888" y="174370"/>
                  </a:lnTo>
                  <a:close/>
                </a:path>
                <a:path w="3860800" h="735964">
                  <a:moveTo>
                    <a:pt x="854582" y="174370"/>
                  </a:moveTo>
                  <a:lnTo>
                    <a:pt x="1022222" y="174370"/>
                  </a:lnTo>
                  <a:lnTo>
                    <a:pt x="1022222" y="234441"/>
                  </a:lnTo>
                  <a:lnTo>
                    <a:pt x="974852" y="241426"/>
                  </a:lnTo>
                  <a:lnTo>
                    <a:pt x="1055878" y="458088"/>
                  </a:lnTo>
                  <a:lnTo>
                    <a:pt x="1056385" y="460120"/>
                  </a:lnTo>
                  <a:lnTo>
                    <a:pt x="1056767" y="458215"/>
                  </a:lnTo>
                  <a:lnTo>
                    <a:pt x="1135380" y="241426"/>
                  </a:lnTo>
                  <a:lnTo>
                    <a:pt x="1087628" y="234568"/>
                  </a:lnTo>
                  <a:lnTo>
                    <a:pt x="1087628" y="174370"/>
                  </a:lnTo>
                  <a:lnTo>
                    <a:pt x="1255395" y="174370"/>
                  </a:lnTo>
                  <a:lnTo>
                    <a:pt x="1255395" y="234441"/>
                  </a:lnTo>
                  <a:lnTo>
                    <a:pt x="1220851" y="240283"/>
                  </a:lnTo>
                  <a:lnTo>
                    <a:pt x="1088135" y="583945"/>
                  </a:lnTo>
                  <a:lnTo>
                    <a:pt x="1023112" y="583945"/>
                  </a:lnTo>
                  <a:lnTo>
                    <a:pt x="889000" y="240283"/>
                  </a:lnTo>
                  <a:lnTo>
                    <a:pt x="854582" y="234441"/>
                  </a:lnTo>
                  <a:lnTo>
                    <a:pt x="854582" y="174370"/>
                  </a:lnTo>
                  <a:close/>
                </a:path>
                <a:path w="3860800" h="735964">
                  <a:moveTo>
                    <a:pt x="3405124" y="167004"/>
                  </a:moveTo>
                  <a:lnTo>
                    <a:pt x="3473783" y="182229"/>
                  </a:lnTo>
                  <a:lnTo>
                    <a:pt x="3525012" y="227837"/>
                  </a:lnTo>
                  <a:lnTo>
                    <a:pt x="3556952" y="297957"/>
                  </a:lnTo>
                  <a:lnTo>
                    <a:pt x="3564909" y="339905"/>
                  </a:lnTo>
                  <a:lnTo>
                    <a:pt x="3567556" y="386460"/>
                  </a:lnTo>
                  <a:lnTo>
                    <a:pt x="3567556" y="394080"/>
                  </a:lnTo>
                  <a:lnTo>
                    <a:pt x="3564888" y="435921"/>
                  </a:lnTo>
                  <a:lnTo>
                    <a:pt x="3556873" y="473630"/>
                  </a:lnTo>
                  <a:lnTo>
                    <a:pt x="3524757" y="536701"/>
                  </a:lnTo>
                  <a:lnTo>
                    <a:pt x="3473751" y="577850"/>
                  </a:lnTo>
                  <a:lnTo>
                    <a:pt x="3406267" y="591565"/>
                  </a:lnTo>
                  <a:lnTo>
                    <a:pt x="3387713" y="590758"/>
                  </a:lnTo>
                  <a:lnTo>
                    <a:pt x="3338956" y="578738"/>
                  </a:lnTo>
                  <a:lnTo>
                    <a:pt x="3307899" y="553789"/>
                  </a:lnTo>
                  <a:lnTo>
                    <a:pt x="3303143" y="543051"/>
                  </a:lnTo>
                  <a:lnTo>
                    <a:pt x="3303143" y="665479"/>
                  </a:lnTo>
                  <a:lnTo>
                    <a:pt x="3362579" y="675766"/>
                  </a:lnTo>
                  <a:lnTo>
                    <a:pt x="3362579" y="735710"/>
                  </a:lnTo>
                  <a:lnTo>
                    <a:pt x="3156585" y="735710"/>
                  </a:lnTo>
                  <a:lnTo>
                    <a:pt x="3156585" y="675639"/>
                  </a:lnTo>
                  <a:lnTo>
                    <a:pt x="3216021" y="665479"/>
                  </a:lnTo>
                  <a:lnTo>
                    <a:pt x="3216021" y="244728"/>
                  </a:lnTo>
                  <a:lnTo>
                    <a:pt x="3156585" y="234441"/>
                  </a:lnTo>
                  <a:lnTo>
                    <a:pt x="3156585" y="174370"/>
                  </a:lnTo>
                  <a:lnTo>
                    <a:pt x="3291967" y="174370"/>
                  </a:lnTo>
                  <a:lnTo>
                    <a:pt x="3296793" y="222503"/>
                  </a:lnTo>
                  <a:lnTo>
                    <a:pt x="3302892" y="210405"/>
                  </a:lnTo>
                  <a:lnTo>
                    <a:pt x="3336290" y="181990"/>
                  </a:lnTo>
                  <a:lnTo>
                    <a:pt x="3386189" y="167953"/>
                  </a:lnTo>
                  <a:lnTo>
                    <a:pt x="3405124" y="167004"/>
                  </a:lnTo>
                  <a:close/>
                </a:path>
                <a:path w="3860800" h="735964">
                  <a:moveTo>
                    <a:pt x="2832608" y="167004"/>
                  </a:moveTo>
                  <a:lnTo>
                    <a:pt x="2838450" y="167004"/>
                  </a:lnTo>
                  <a:lnTo>
                    <a:pt x="2844546" y="167512"/>
                  </a:lnTo>
                  <a:lnTo>
                    <a:pt x="2851022" y="168401"/>
                  </a:lnTo>
                  <a:lnTo>
                    <a:pt x="2857500" y="169290"/>
                  </a:lnTo>
                  <a:lnTo>
                    <a:pt x="2864231" y="170941"/>
                  </a:lnTo>
                  <a:lnTo>
                    <a:pt x="2871470" y="173354"/>
                  </a:lnTo>
                  <a:lnTo>
                    <a:pt x="2860929" y="252729"/>
                  </a:lnTo>
                  <a:lnTo>
                    <a:pt x="2812922" y="250443"/>
                  </a:lnTo>
                  <a:lnTo>
                    <a:pt x="2800661" y="251204"/>
                  </a:lnTo>
                  <a:lnTo>
                    <a:pt x="2761759" y="269055"/>
                  </a:lnTo>
                  <a:lnTo>
                    <a:pt x="2743454" y="295147"/>
                  </a:lnTo>
                  <a:lnTo>
                    <a:pt x="2743454" y="514095"/>
                  </a:lnTo>
                  <a:lnTo>
                    <a:pt x="2802890" y="524382"/>
                  </a:lnTo>
                  <a:lnTo>
                    <a:pt x="2802890" y="583945"/>
                  </a:lnTo>
                  <a:lnTo>
                    <a:pt x="2596896" y="583945"/>
                  </a:lnTo>
                  <a:lnTo>
                    <a:pt x="2596896" y="524255"/>
                  </a:lnTo>
                  <a:lnTo>
                    <a:pt x="2656332" y="513968"/>
                  </a:lnTo>
                  <a:lnTo>
                    <a:pt x="2656332" y="244728"/>
                  </a:lnTo>
                  <a:lnTo>
                    <a:pt x="2596896" y="234441"/>
                  </a:lnTo>
                  <a:lnTo>
                    <a:pt x="2596896" y="174370"/>
                  </a:lnTo>
                  <a:lnTo>
                    <a:pt x="2734818" y="174370"/>
                  </a:lnTo>
                  <a:lnTo>
                    <a:pt x="2739771" y="231647"/>
                  </a:lnTo>
                  <a:lnTo>
                    <a:pt x="2744154" y="218261"/>
                  </a:lnTo>
                  <a:lnTo>
                    <a:pt x="2772283" y="185292"/>
                  </a:lnTo>
                  <a:lnTo>
                    <a:pt x="2816109" y="168148"/>
                  </a:lnTo>
                  <a:lnTo>
                    <a:pt x="2832608" y="167004"/>
                  </a:lnTo>
                  <a:close/>
                </a:path>
                <a:path w="3860800" h="735964">
                  <a:moveTo>
                    <a:pt x="2368550" y="167004"/>
                  </a:moveTo>
                  <a:lnTo>
                    <a:pt x="2415111" y="171100"/>
                  </a:lnTo>
                  <a:lnTo>
                    <a:pt x="2456815" y="183387"/>
                  </a:lnTo>
                  <a:lnTo>
                    <a:pt x="2493200" y="203263"/>
                  </a:lnTo>
                  <a:lnTo>
                    <a:pt x="2523871" y="230377"/>
                  </a:lnTo>
                  <a:lnTo>
                    <a:pt x="2527427" y="328167"/>
                  </a:lnTo>
                  <a:lnTo>
                    <a:pt x="2456434" y="328167"/>
                  </a:lnTo>
                  <a:lnTo>
                    <a:pt x="2439797" y="262508"/>
                  </a:lnTo>
                  <a:lnTo>
                    <a:pt x="2434220" y="257798"/>
                  </a:lnTo>
                  <a:lnTo>
                    <a:pt x="2391044" y="240252"/>
                  </a:lnTo>
                  <a:lnTo>
                    <a:pt x="2368550" y="238505"/>
                  </a:lnTo>
                  <a:lnTo>
                    <a:pt x="2344380" y="240865"/>
                  </a:lnTo>
                  <a:lnTo>
                    <a:pt x="2307042" y="259776"/>
                  </a:lnTo>
                  <a:lnTo>
                    <a:pt x="2284039" y="296447"/>
                  </a:lnTo>
                  <a:lnTo>
                    <a:pt x="2272799" y="344021"/>
                  </a:lnTo>
                  <a:lnTo>
                    <a:pt x="2271395" y="371475"/>
                  </a:lnTo>
                  <a:lnTo>
                    <a:pt x="2271395" y="386841"/>
                  </a:lnTo>
                  <a:lnTo>
                    <a:pt x="2276951" y="440308"/>
                  </a:lnTo>
                  <a:lnTo>
                    <a:pt x="2293747" y="483107"/>
                  </a:lnTo>
                  <a:lnTo>
                    <a:pt x="2323576" y="511175"/>
                  </a:lnTo>
                  <a:lnTo>
                    <a:pt x="2368550" y="520572"/>
                  </a:lnTo>
                  <a:lnTo>
                    <a:pt x="2384599" y="519310"/>
                  </a:lnTo>
                  <a:lnTo>
                    <a:pt x="2426462" y="500379"/>
                  </a:lnTo>
                  <a:lnTo>
                    <a:pt x="2449679" y="461267"/>
                  </a:lnTo>
                  <a:lnTo>
                    <a:pt x="2451227" y="444245"/>
                  </a:lnTo>
                  <a:lnTo>
                    <a:pt x="2528823" y="444245"/>
                  </a:lnTo>
                  <a:lnTo>
                    <a:pt x="2531618" y="452500"/>
                  </a:lnTo>
                  <a:lnTo>
                    <a:pt x="2529427" y="479599"/>
                  </a:lnTo>
                  <a:lnTo>
                    <a:pt x="2520759" y="504888"/>
                  </a:lnTo>
                  <a:lnTo>
                    <a:pt x="2483993" y="550037"/>
                  </a:lnTo>
                  <a:lnTo>
                    <a:pt x="2430367" y="581183"/>
                  </a:lnTo>
                  <a:lnTo>
                    <a:pt x="2368550" y="591565"/>
                  </a:lnTo>
                  <a:lnTo>
                    <a:pt x="2326332" y="587918"/>
                  </a:lnTo>
                  <a:lnTo>
                    <a:pt x="2289413" y="576960"/>
                  </a:lnTo>
                  <a:lnTo>
                    <a:pt x="2231517" y="533018"/>
                  </a:lnTo>
                  <a:lnTo>
                    <a:pt x="2196084" y="467217"/>
                  </a:lnTo>
                  <a:lnTo>
                    <a:pt x="2187225" y="428845"/>
                  </a:lnTo>
                  <a:lnTo>
                    <a:pt x="2184272" y="386841"/>
                  </a:lnTo>
                  <a:lnTo>
                    <a:pt x="2184272" y="371475"/>
                  </a:lnTo>
                  <a:lnTo>
                    <a:pt x="2187229" y="329783"/>
                  </a:lnTo>
                  <a:lnTo>
                    <a:pt x="2196115" y="291591"/>
                  </a:lnTo>
                  <a:lnTo>
                    <a:pt x="2231771" y="225805"/>
                  </a:lnTo>
                  <a:lnTo>
                    <a:pt x="2289730" y="181689"/>
                  </a:lnTo>
                  <a:lnTo>
                    <a:pt x="2326550" y="170674"/>
                  </a:lnTo>
                  <a:lnTo>
                    <a:pt x="2368550" y="167004"/>
                  </a:lnTo>
                  <a:close/>
                </a:path>
                <a:path w="3860800" h="735964">
                  <a:moveTo>
                    <a:pt x="1476883" y="167004"/>
                  </a:moveTo>
                  <a:lnTo>
                    <a:pt x="1540383" y="176133"/>
                  </a:lnTo>
                  <a:lnTo>
                    <a:pt x="1590929" y="203453"/>
                  </a:lnTo>
                  <a:lnTo>
                    <a:pt x="1624012" y="247427"/>
                  </a:lnTo>
                  <a:lnTo>
                    <a:pt x="1634997" y="306831"/>
                  </a:lnTo>
                  <a:lnTo>
                    <a:pt x="1634997" y="496950"/>
                  </a:lnTo>
                  <a:lnTo>
                    <a:pt x="1634997" y="505332"/>
                  </a:lnTo>
                  <a:lnTo>
                    <a:pt x="1635125" y="510920"/>
                  </a:lnTo>
                  <a:lnTo>
                    <a:pt x="1635125" y="513841"/>
                  </a:lnTo>
                  <a:lnTo>
                    <a:pt x="1635252" y="516889"/>
                  </a:lnTo>
                  <a:lnTo>
                    <a:pt x="1635379" y="518921"/>
                  </a:lnTo>
                  <a:lnTo>
                    <a:pt x="1635506" y="520064"/>
                  </a:lnTo>
                  <a:lnTo>
                    <a:pt x="1665351" y="524128"/>
                  </a:lnTo>
                  <a:lnTo>
                    <a:pt x="1665351" y="583945"/>
                  </a:lnTo>
                  <a:lnTo>
                    <a:pt x="1557273" y="583945"/>
                  </a:lnTo>
                  <a:lnTo>
                    <a:pt x="1555156" y="573089"/>
                  </a:lnTo>
                  <a:lnTo>
                    <a:pt x="1553384" y="563578"/>
                  </a:lnTo>
                  <a:lnTo>
                    <a:pt x="1551969" y="555424"/>
                  </a:lnTo>
                  <a:lnTo>
                    <a:pt x="1550923" y="548639"/>
                  </a:lnTo>
                  <a:lnTo>
                    <a:pt x="1549654" y="540512"/>
                  </a:lnTo>
                  <a:lnTo>
                    <a:pt x="1549145" y="534162"/>
                  </a:lnTo>
                  <a:lnTo>
                    <a:pt x="1549400" y="529589"/>
                  </a:lnTo>
                  <a:lnTo>
                    <a:pt x="1543351" y="541591"/>
                  </a:lnTo>
                  <a:lnTo>
                    <a:pt x="1507490" y="573024"/>
                  </a:lnTo>
                  <a:lnTo>
                    <a:pt x="1455608" y="590401"/>
                  </a:lnTo>
                  <a:lnTo>
                    <a:pt x="1437132" y="591565"/>
                  </a:lnTo>
                  <a:lnTo>
                    <a:pt x="1406725" y="589563"/>
                  </a:lnTo>
                  <a:lnTo>
                    <a:pt x="1357247" y="573510"/>
                  </a:lnTo>
                  <a:lnTo>
                    <a:pt x="1323197" y="541720"/>
                  </a:lnTo>
                  <a:lnTo>
                    <a:pt x="1306052" y="496623"/>
                  </a:lnTo>
                  <a:lnTo>
                    <a:pt x="1303908" y="469264"/>
                  </a:lnTo>
                  <a:lnTo>
                    <a:pt x="1306909" y="440926"/>
                  </a:lnTo>
                  <a:lnTo>
                    <a:pt x="1330912" y="394773"/>
                  </a:lnTo>
                  <a:lnTo>
                    <a:pt x="1377993" y="362840"/>
                  </a:lnTo>
                  <a:lnTo>
                    <a:pt x="1442676" y="346700"/>
                  </a:lnTo>
                  <a:lnTo>
                    <a:pt x="1481328" y="344677"/>
                  </a:lnTo>
                  <a:lnTo>
                    <a:pt x="1547876" y="344677"/>
                  </a:lnTo>
                  <a:lnTo>
                    <a:pt x="1547876" y="306196"/>
                  </a:lnTo>
                  <a:lnTo>
                    <a:pt x="1536892" y="266549"/>
                  </a:lnTo>
                  <a:lnTo>
                    <a:pt x="1504489" y="243014"/>
                  </a:lnTo>
                  <a:lnTo>
                    <a:pt x="1472565" y="238505"/>
                  </a:lnTo>
                  <a:lnTo>
                    <a:pt x="1460184" y="238910"/>
                  </a:lnTo>
                  <a:lnTo>
                    <a:pt x="1418709" y="248388"/>
                  </a:lnTo>
                  <a:lnTo>
                    <a:pt x="1390395" y="305942"/>
                  </a:lnTo>
                  <a:lnTo>
                    <a:pt x="1321054" y="305942"/>
                  </a:lnTo>
                  <a:lnTo>
                    <a:pt x="1321054" y="218312"/>
                  </a:lnTo>
                  <a:lnTo>
                    <a:pt x="1336940" y="206738"/>
                  </a:lnTo>
                  <a:lnTo>
                    <a:pt x="1372096" y="187827"/>
                  </a:lnTo>
                  <a:lnTo>
                    <a:pt x="1411606" y="174559"/>
                  </a:lnTo>
                  <a:lnTo>
                    <a:pt x="1454330" y="167840"/>
                  </a:lnTo>
                  <a:lnTo>
                    <a:pt x="1476883" y="167004"/>
                  </a:lnTo>
                  <a:close/>
                </a:path>
                <a:path w="3860800" h="735964">
                  <a:moveTo>
                    <a:pt x="629539" y="167004"/>
                  </a:moveTo>
                  <a:lnTo>
                    <a:pt x="693038" y="176133"/>
                  </a:lnTo>
                  <a:lnTo>
                    <a:pt x="743584" y="203453"/>
                  </a:lnTo>
                  <a:lnTo>
                    <a:pt x="776668" y="247427"/>
                  </a:lnTo>
                  <a:lnTo>
                    <a:pt x="787654" y="306831"/>
                  </a:lnTo>
                  <a:lnTo>
                    <a:pt x="787654" y="496950"/>
                  </a:lnTo>
                  <a:lnTo>
                    <a:pt x="787654" y="505332"/>
                  </a:lnTo>
                  <a:lnTo>
                    <a:pt x="787781" y="510920"/>
                  </a:lnTo>
                  <a:lnTo>
                    <a:pt x="787781" y="513841"/>
                  </a:lnTo>
                  <a:lnTo>
                    <a:pt x="787907" y="516889"/>
                  </a:lnTo>
                  <a:lnTo>
                    <a:pt x="788034" y="518921"/>
                  </a:lnTo>
                  <a:lnTo>
                    <a:pt x="788162" y="520064"/>
                  </a:lnTo>
                  <a:lnTo>
                    <a:pt x="818007" y="524128"/>
                  </a:lnTo>
                  <a:lnTo>
                    <a:pt x="818007" y="583945"/>
                  </a:lnTo>
                  <a:lnTo>
                    <a:pt x="709930" y="583945"/>
                  </a:lnTo>
                  <a:lnTo>
                    <a:pt x="707812" y="573089"/>
                  </a:lnTo>
                  <a:lnTo>
                    <a:pt x="706040" y="563578"/>
                  </a:lnTo>
                  <a:lnTo>
                    <a:pt x="704625" y="555424"/>
                  </a:lnTo>
                  <a:lnTo>
                    <a:pt x="703580" y="548639"/>
                  </a:lnTo>
                  <a:lnTo>
                    <a:pt x="702309" y="540512"/>
                  </a:lnTo>
                  <a:lnTo>
                    <a:pt x="701802" y="534162"/>
                  </a:lnTo>
                  <a:lnTo>
                    <a:pt x="702056" y="529589"/>
                  </a:lnTo>
                  <a:lnTo>
                    <a:pt x="696007" y="541591"/>
                  </a:lnTo>
                  <a:lnTo>
                    <a:pt x="660145" y="573024"/>
                  </a:lnTo>
                  <a:lnTo>
                    <a:pt x="608264" y="590401"/>
                  </a:lnTo>
                  <a:lnTo>
                    <a:pt x="589788" y="591565"/>
                  </a:lnTo>
                  <a:lnTo>
                    <a:pt x="559381" y="589563"/>
                  </a:lnTo>
                  <a:lnTo>
                    <a:pt x="509903" y="573510"/>
                  </a:lnTo>
                  <a:lnTo>
                    <a:pt x="475853" y="541720"/>
                  </a:lnTo>
                  <a:lnTo>
                    <a:pt x="458708" y="496623"/>
                  </a:lnTo>
                  <a:lnTo>
                    <a:pt x="456565" y="469264"/>
                  </a:lnTo>
                  <a:lnTo>
                    <a:pt x="459565" y="440926"/>
                  </a:lnTo>
                  <a:lnTo>
                    <a:pt x="483568" y="394773"/>
                  </a:lnTo>
                  <a:lnTo>
                    <a:pt x="530649" y="362840"/>
                  </a:lnTo>
                  <a:lnTo>
                    <a:pt x="595332" y="346700"/>
                  </a:lnTo>
                  <a:lnTo>
                    <a:pt x="633983" y="344677"/>
                  </a:lnTo>
                  <a:lnTo>
                    <a:pt x="700532" y="344677"/>
                  </a:lnTo>
                  <a:lnTo>
                    <a:pt x="700532" y="306196"/>
                  </a:lnTo>
                  <a:lnTo>
                    <a:pt x="689548" y="266549"/>
                  </a:lnTo>
                  <a:lnTo>
                    <a:pt x="657145" y="243014"/>
                  </a:lnTo>
                  <a:lnTo>
                    <a:pt x="625220" y="238505"/>
                  </a:lnTo>
                  <a:lnTo>
                    <a:pt x="612840" y="238910"/>
                  </a:lnTo>
                  <a:lnTo>
                    <a:pt x="571365" y="248388"/>
                  </a:lnTo>
                  <a:lnTo>
                    <a:pt x="543051" y="305942"/>
                  </a:lnTo>
                  <a:lnTo>
                    <a:pt x="473710" y="305942"/>
                  </a:lnTo>
                  <a:lnTo>
                    <a:pt x="473710" y="218312"/>
                  </a:lnTo>
                  <a:lnTo>
                    <a:pt x="489596" y="206738"/>
                  </a:lnTo>
                  <a:lnTo>
                    <a:pt x="524752" y="187827"/>
                  </a:lnTo>
                  <a:lnTo>
                    <a:pt x="564262" y="174559"/>
                  </a:lnTo>
                  <a:lnTo>
                    <a:pt x="606986" y="167840"/>
                  </a:lnTo>
                  <a:lnTo>
                    <a:pt x="629539" y="167004"/>
                  </a:lnTo>
                  <a:close/>
                </a:path>
                <a:path w="3860800" h="735964">
                  <a:moveTo>
                    <a:pt x="3680714" y="79120"/>
                  </a:moveTo>
                  <a:lnTo>
                    <a:pt x="3767835" y="79120"/>
                  </a:lnTo>
                  <a:lnTo>
                    <a:pt x="3767835" y="174370"/>
                  </a:lnTo>
                  <a:lnTo>
                    <a:pt x="3842639" y="174370"/>
                  </a:lnTo>
                  <a:lnTo>
                    <a:pt x="3842639" y="242442"/>
                  </a:lnTo>
                  <a:lnTo>
                    <a:pt x="3767835" y="242442"/>
                  </a:lnTo>
                  <a:lnTo>
                    <a:pt x="3767835" y="474725"/>
                  </a:lnTo>
                  <a:lnTo>
                    <a:pt x="3781978" y="512562"/>
                  </a:lnTo>
                  <a:lnTo>
                    <a:pt x="3801999" y="517651"/>
                  </a:lnTo>
                  <a:lnTo>
                    <a:pt x="3808095" y="517651"/>
                  </a:lnTo>
                  <a:lnTo>
                    <a:pt x="3814953" y="517143"/>
                  </a:lnTo>
                  <a:lnTo>
                    <a:pt x="3822446" y="516000"/>
                  </a:lnTo>
                  <a:lnTo>
                    <a:pt x="3828329" y="515213"/>
                  </a:lnTo>
                  <a:lnTo>
                    <a:pt x="3834749" y="514365"/>
                  </a:lnTo>
                  <a:lnTo>
                    <a:pt x="3841716" y="513447"/>
                  </a:lnTo>
                  <a:lnTo>
                    <a:pt x="3849243" y="512444"/>
                  </a:lnTo>
                  <a:lnTo>
                    <a:pt x="3860800" y="572642"/>
                  </a:lnTo>
                  <a:lnTo>
                    <a:pt x="3852937" y="577334"/>
                  </a:lnTo>
                  <a:lnTo>
                    <a:pt x="3844385" y="581310"/>
                  </a:lnTo>
                  <a:lnTo>
                    <a:pt x="3804459" y="590486"/>
                  </a:lnTo>
                  <a:lnTo>
                    <a:pt x="3783710" y="591565"/>
                  </a:lnTo>
                  <a:lnTo>
                    <a:pt x="3761448" y="589780"/>
                  </a:lnTo>
                  <a:lnTo>
                    <a:pt x="3723971" y="575492"/>
                  </a:lnTo>
                  <a:lnTo>
                    <a:pt x="3696465" y="546752"/>
                  </a:lnTo>
                  <a:lnTo>
                    <a:pt x="3682456" y="502608"/>
                  </a:lnTo>
                  <a:lnTo>
                    <a:pt x="3680714" y="474725"/>
                  </a:lnTo>
                  <a:lnTo>
                    <a:pt x="3680714" y="242442"/>
                  </a:lnTo>
                  <a:lnTo>
                    <a:pt x="3618356" y="242442"/>
                  </a:lnTo>
                  <a:lnTo>
                    <a:pt x="3618356" y="174370"/>
                  </a:lnTo>
                  <a:lnTo>
                    <a:pt x="3680714" y="174370"/>
                  </a:lnTo>
                  <a:lnTo>
                    <a:pt x="3680714" y="79120"/>
                  </a:lnTo>
                  <a:close/>
                </a:path>
                <a:path w="3860800" h="735964">
                  <a:moveTo>
                    <a:pt x="195834" y="37845"/>
                  </a:moveTo>
                  <a:lnTo>
                    <a:pt x="334644" y="37845"/>
                  </a:lnTo>
                  <a:lnTo>
                    <a:pt x="401955" y="37845"/>
                  </a:lnTo>
                  <a:lnTo>
                    <a:pt x="401955" y="97916"/>
                  </a:lnTo>
                  <a:lnTo>
                    <a:pt x="342519" y="108203"/>
                  </a:lnTo>
                  <a:lnTo>
                    <a:pt x="342519" y="429513"/>
                  </a:lnTo>
                  <a:lnTo>
                    <a:pt x="339544" y="464685"/>
                  </a:lnTo>
                  <a:lnTo>
                    <a:pt x="315783" y="523740"/>
                  </a:lnTo>
                  <a:lnTo>
                    <a:pt x="269642" y="566866"/>
                  </a:lnTo>
                  <a:lnTo>
                    <a:pt x="208456" y="588825"/>
                  </a:lnTo>
                  <a:lnTo>
                    <a:pt x="172719" y="591565"/>
                  </a:lnTo>
                  <a:lnTo>
                    <a:pt x="134981" y="589016"/>
                  </a:lnTo>
                  <a:lnTo>
                    <a:pt x="71457" y="568580"/>
                  </a:lnTo>
                  <a:lnTo>
                    <a:pt x="25003" y="527907"/>
                  </a:lnTo>
                  <a:lnTo>
                    <a:pt x="2143" y="468090"/>
                  </a:lnTo>
                  <a:lnTo>
                    <a:pt x="0" y="431038"/>
                  </a:lnTo>
                  <a:lnTo>
                    <a:pt x="2793" y="422782"/>
                  </a:lnTo>
                  <a:lnTo>
                    <a:pt x="84962" y="422782"/>
                  </a:lnTo>
                  <a:lnTo>
                    <a:pt x="86369" y="447667"/>
                  </a:lnTo>
                  <a:lnTo>
                    <a:pt x="90598" y="468598"/>
                  </a:lnTo>
                  <a:lnTo>
                    <a:pt x="120142" y="508196"/>
                  </a:lnTo>
                  <a:lnTo>
                    <a:pt x="172719" y="520572"/>
                  </a:lnTo>
                  <a:lnTo>
                    <a:pt x="190152" y="519027"/>
                  </a:lnTo>
                  <a:lnTo>
                    <a:pt x="232282" y="495934"/>
                  </a:lnTo>
                  <a:lnTo>
                    <a:pt x="253946" y="449393"/>
                  </a:lnTo>
                  <a:lnTo>
                    <a:pt x="255397" y="429513"/>
                  </a:lnTo>
                  <a:lnTo>
                    <a:pt x="255397" y="108203"/>
                  </a:lnTo>
                  <a:lnTo>
                    <a:pt x="195834" y="98043"/>
                  </a:lnTo>
                  <a:lnTo>
                    <a:pt x="195834" y="37845"/>
                  </a:lnTo>
                  <a:close/>
                </a:path>
                <a:path w="3860800" h="735964">
                  <a:moveTo>
                    <a:pt x="1929257" y="30225"/>
                  </a:moveTo>
                  <a:lnTo>
                    <a:pt x="1984089" y="35163"/>
                  </a:lnTo>
                  <a:lnTo>
                    <a:pt x="2033778" y="49910"/>
                  </a:lnTo>
                  <a:lnTo>
                    <a:pt x="2077021" y="72469"/>
                  </a:lnTo>
                  <a:lnTo>
                    <a:pt x="2112264" y="100456"/>
                  </a:lnTo>
                  <a:lnTo>
                    <a:pt x="2112264" y="209676"/>
                  </a:lnTo>
                  <a:lnTo>
                    <a:pt x="2043683" y="209676"/>
                  </a:lnTo>
                  <a:lnTo>
                    <a:pt x="2029587" y="130175"/>
                  </a:lnTo>
                  <a:lnTo>
                    <a:pt x="2022185" y="124793"/>
                  </a:lnTo>
                  <a:lnTo>
                    <a:pt x="1976566" y="106529"/>
                  </a:lnTo>
                  <a:lnTo>
                    <a:pt x="1929257" y="101600"/>
                  </a:lnTo>
                  <a:lnTo>
                    <a:pt x="1903731" y="103002"/>
                  </a:lnTo>
                  <a:lnTo>
                    <a:pt x="1862445" y="114190"/>
                  </a:lnTo>
                  <a:lnTo>
                    <a:pt x="1825561" y="149558"/>
                  </a:lnTo>
                  <a:lnTo>
                    <a:pt x="1818513" y="181737"/>
                  </a:lnTo>
                  <a:lnTo>
                    <a:pt x="1820324" y="196687"/>
                  </a:lnTo>
                  <a:lnTo>
                    <a:pt x="1847595" y="234441"/>
                  </a:lnTo>
                  <a:lnTo>
                    <a:pt x="1886346" y="254841"/>
                  </a:lnTo>
                  <a:lnTo>
                    <a:pt x="1944623" y="273050"/>
                  </a:lnTo>
                  <a:lnTo>
                    <a:pt x="1985057" y="285027"/>
                  </a:lnTo>
                  <a:lnTo>
                    <a:pt x="2020443" y="299624"/>
                  </a:lnTo>
                  <a:lnTo>
                    <a:pt x="2076069" y="336676"/>
                  </a:lnTo>
                  <a:lnTo>
                    <a:pt x="2110295" y="384206"/>
                  </a:lnTo>
                  <a:lnTo>
                    <a:pt x="2121662" y="441832"/>
                  </a:lnTo>
                  <a:lnTo>
                    <a:pt x="2118233" y="474126"/>
                  </a:lnTo>
                  <a:lnTo>
                    <a:pt x="2090801" y="528522"/>
                  </a:lnTo>
                  <a:lnTo>
                    <a:pt x="2037339" y="568580"/>
                  </a:lnTo>
                  <a:lnTo>
                    <a:pt x="1966231" y="589016"/>
                  </a:lnTo>
                  <a:lnTo>
                    <a:pt x="1924558" y="591565"/>
                  </a:lnTo>
                  <a:lnTo>
                    <a:pt x="1893982" y="590278"/>
                  </a:lnTo>
                  <a:lnTo>
                    <a:pt x="1837975" y="579939"/>
                  </a:lnTo>
                  <a:lnTo>
                    <a:pt x="1788995" y="559573"/>
                  </a:lnTo>
                  <a:lnTo>
                    <a:pt x="1748089" y="531467"/>
                  </a:lnTo>
                  <a:lnTo>
                    <a:pt x="1730756" y="514603"/>
                  </a:lnTo>
                  <a:lnTo>
                    <a:pt x="1730756" y="405256"/>
                  </a:lnTo>
                  <a:lnTo>
                    <a:pt x="1798573" y="405256"/>
                  </a:lnTo>
                  <a:lnTo>
                    <a:pt x="1813052" y="485013"/>
                  </a:lnTo>
                  <a:lnTo>
                    <a:pt x="1822598" y="492138"/>
                  </a:lnTo>
                  <a:lnTo>
                    <a:pt x="1858264" y="510158"/>
                  </a:lnTo>
                  <a:lnTo>
                    <a:pt x="1905769" y="519910"/>
                  </a:lnTo>
                  <a:lnTo>
                    <a:pt x="1924558" y="520572"/>
                  </a:lnTo>
                  <a:lnTo>
                    <a:pt x="1949130" y="519241"/>
                  </a:lnTo>
                  <a:lnTo>
                    <a:pt x="1989655" y="508625"/>
                  </a:lnTo>
                  <a:lnTo>
                    <a:pt x="2027301" y="474599"/>
                  </a:lnTo>
                  <a:lnTo>
                    <a:pt x="2034540" y="442594"/>
                  </a:lnTo>
                  <a:lnTo>
                    <a:pt x="2032964" y="426664"/>
                  </a:lnTo>
                  <a:lnTo>
                    <a:pt x="2009140" y="386588"/>
                  </a:lnTo>
                  <a:lnTo>
                    <a:pt x="1971817" y="364998"/>
                  </a:lnTo>
                  <a:lnTo>
                    <a:pt x="1910588" y="345693"/>
                  </a:lnTo>
                  <a:lnTo>
                    <a:pt x="1872343" y="334978"/>
                  </a:lnTo>
                  <a:lnTo>
                    <a:pt x="1807521" y="305260"/>
                  </a:lnTo>
                  <a:lnTo>
                    <a:pt x="1759251" y="264515"/>
                  </a:lnTo>
                  <a:lnTo>
                    <a:pt x="1734486" y="212838"/>
                  </a:lnTo>
                  <a:lnTo>
                    <a:pt x="1731391" y="182879"/>
                  </a:lnTo>
                  <a:lnTo>
                    <a:pt x="1734863" y="151256"/>
                  </a:lnTo>
                  <a:lnTo>
                    <a:pt x="1762573" y="96583"/>
                  </a:lnTo>
                  <a:lnTo>
                    <a:pt x="1816403" y="54604"/>
                  </a:lnTo>
                  <a:lnTo>
                    <a:pt x="1887686" y="32938"/>
                  </a:lnTo>
                  <a:lnTo>
                    <a:pt x="1929257" y="30225"/>
                  </a:lnTo>
                  <a:close/>
                </a:path>
                <a:path w="3860800" h="735964">
                  <a:moveTo>
                    <a:pt x="2973323" y="0"/>
                  </a:moveTo>
                  <a:lnTo>
                    <a:pt x="3060446" y="0"/>
                  </a:lnTo>
                  <a:lnTo>
                    <a:pt x="3060446" y="88137"/>
                  </a:lnTo>
                  <a:lnTo>
                    <a:pt x="2973323" y="88137"/>
                  </a:lnTo>
                  <a:lnTo>
                    <a:pt x="2973323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287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5725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I</a:t>
            </a:r>
            <a:r>
              <a:rPr sz="5400" b="1" spc="415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00" dirty="0">
                <a:solidFill>
                  <a:srgbClr val="000000"/>
                </a:solidFill>
                <a:latin typeface="Roboto"/>
                <a:cs typeface="Roboto"/>
              </a:rPr>
              <a:t>tr</a:t>
            </a: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duç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ã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2272" y="1586130"/>
            <a:ext cx="4558284" cy="337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396" y="1499108"/>
            <a:ext cx="8218805" cy="4549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Linguagem </a:t>
            </a:r>
            <a:r>
              <a:rPr sz="2500" b="1" dirty="0">
                <a:solidFill>
                  <a:srgbClr val="253138"/>
                </a:solidFill>
                <a:latin typeface="Courier New"/>
                <a:cs typeface="Courier New"/>
              </a:rPr>
              <a:t>de</a:t>
            </a:r>
            <a:r>
              <a:rPr sz="2500" b="1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Programação</a:t>
            </a:r>
            <a:endParaRPr sz="2500">
              <a:latin typeface="Courier New"/>
              <a:cs typeface="Courier New"/>
            </a:endParaRPr>
          </a:p>
          <a:p>
            <a:pPr marL="12700" marR="5911850">
              <a:lnSpc>
                <a:spcPts val="6000"/>
              </a:lnSpc>
              <a:spcBef>
                <a:spcPts val="70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Interpretada  Alto</a:t>
            </a:r>
            <a:r>
              <a:rPr sz="2500" spc="-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nível</a:t>
            </a:r>
            <a:endParaRPr sz="2500">
              <a:latin typeface="Courier New"/>
              <a:cs typeface="Courier New"/>
            </a:endParaRPr>
          </a:p>
          <a:p>
            <a:pPr marL="399415" marR="1332865" indent="-387350">
              <a:lnSpc>
                <a:spcPct val="100000"/>
              </a:lnSpc>
              <a:spcBef>
                <a:spcPts val="230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Multi-paradigma, principais:  funcional,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imperativo,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scripting e  Orientado a Objetos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Tipagem: dinâmica, fraca e</a:t>
            </a:r>
            <a:r>
              <a:rPr sz="2500" spc="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implícita</a:t>
            </a:r>
            <a:endParaRPr sz="2500">
              <a:latin typeface="Courier New"/>
              <a:cs typeface="Courier New"/>
            </a:endParaRPr>
          </a:p>
          <a:p>
            <a:pPr marL="2268855">
              <a:lnSpc>
                <a:spcPct val="100000"/>
              </a:lnSpc>
              <a:spcBef>
                <a:spcPts val="94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https://developer.mozilla.org/pt-BR/docs/Web/JavaScript/Guide/Introduction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5725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I</a:t>
            </a:r>
            <a:r>
              <a:rPr sz="5400" b="1" spc="415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00" dirty="0">
                <a:solidFill>
                  <a:srgbClr val="000000"/>
                </a:solidFill>
                <a:latin typeface="Roboto"/>
                <a:cs typeface="Roboto"/>
              </a:rPr>
              <a:t>tr</a:t>
            </a: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duç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ã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396" y="2059939"/>
            <a:ext cx="497713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 foco desta seção não é a  programação em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si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396" y="3965194"/>
            <a:ext cx="65017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Estamos interessados em como mudar  nosso site com JS.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6309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100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laração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1332103"/>
            <a:ext cx="688467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Inserir trecho, geralmente, ao final  do &lt;body&gt;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Por que ao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final?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88592" y="2968751"/>
            <a:ext cx="5922263" cy="3177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7472" y="1908048"/>
            <a:ext cx="1156716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3985" y="3200423"/>
            <a:ext cx="970766" cy="1159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396" y="1833752"/>
            <a:ext cx="8026400" cy="379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Linguagem de Programação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Server-side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Courier New"/>
              <a:cs typeface="Courier New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Framework PHP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399415" marR="5080" indent="-387350">
              <a:lnSpc>
                <a:spcPct val="100000"/>
              </a:lnSpc>
              <a:spcBef>
                <a:spcPts val="289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PHP e Codeigneter – Programação no lado do  servidor, sites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dinâmicos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36309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latin typeface="Roboto"/>
                <a:cs typeface="Roboto"/>
              </a:rPr>
              <a:t>De</a:t>
            </a:r>
            <a:r>
              <a:rPr sz="5400" b="1" spc="100" dirty="0">
                <a:latin typeface="Roboto"/>
                <a:cs typeface="Roboto"/>
              </a:rPr>
              <a:t>c</a:t>
            </a:r>
            <a:r>
              <a:rPr sz="5400" b="1" spc="114" dirty="0">
                <a:latin typeface="Roboto"/>
                <a:cs typeface="Roboto"/>
              </a:rPr>
              <a:t>laração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1332103"/>
            <a:ext cx="2501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Modularizando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678" y="2760701"/>
            <a:ext cx="8895715" cy="1511935"/>
            <a:chOff x="108678" y="2760701"/>
            <a:chExt cx="8895715" cy="1511935"/>
          </a:xfrm>
        </p:grpSpPr>
        <p:sp>
          <p:nvSpPr>
            <p:cNvPr id="17" name="object 17"/>
            <p:cNvSpPr/>
            <p:nvPr/>
          </p:nvSpPr>
          <p:spPr>
            <a:xfrm>
              <a:off x="108678" y="2760701"/>
              <a:ext cx="8694310" cy="15119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6587" y="3488435"/>
              <a:ext cx="7347204" cy="1234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0021" y="3527297"/>
              <a:ext cx="7241540" cy="0"/>
            </a:xfrm>
            <a:custGeom>
              <a:avLst/>
              <a:gdLst/>
              <a:ahLst/>
              <a:cxnLst/>
              <a:rect l="l" t="t" r="r" b="b"/>
              <a:pathLst>
                <a:path w="7241540">
                  <a:moveTo>
                    <a:pt x="0" y="0"/>
                  </a:moveTo>
                  <a:lnTo>
                    <a:pt x="7241539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1332103"/>
            <a:ext cx="3644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Declare seu</a:t>
            </a:r>
            <a:r>
              <a:rPr sz="2500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main.js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8678" y="2760701"/>
            <a:ext cx="8895715" cy="1511935"/>
            <a:chOff x="108678" y="2760701"/>
            <a:chExt cx="8895715" cy="1511935"/>
          </a:xfrm>
        </p:grpSpPr>
        <p:sp>
          <p:nvSpPr>
            <p:cNvPr id="17" name="object 17"/>
            <p:cNvSpPr/>
            <p:nvPr/>
          </p:nvSpPr>
          <p:spPr>
            <a:xfrm>
              <a:off x="108678" y="2760701"/>
              <a:ext cx="8694310" cy="15119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6587" y="3488435"/>
              <a:ext cx="7347204" cy="1234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0021" y="3527297"/>
              <a:ext cx="7241540" cy="0"/>
            </a:xfrm>
            <a:custGeom>
              <a:avLst/>
              <a:gdLst/>
              <a:ahLst/>
              <a:cxnLst/>
              <a:rect l="l" t="t" r="r" b="b"/>
              <a:pathLst>
                <a:path w="7241540">
                  <a:moveTo>
                    <a:pt x="0" y="0"/>
                  </a:moveTo>
                  <a:lnTo>
                    <a:pt x="7241539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788" y="4878323"/>
            <a:ext cx="5782056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0331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Alert </a:t>
            </a: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-2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55" dirty="0">
                <a:solidFill>
                  <a:srgbClr val="000000"/>
                </a:solidFill>
                <a:latin typeface="Roboto"/>
                <a:cs typeface="Roboto"/>
              </a:rPr>
              <a:t>console.log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7588" y="2836164"/>
            <a:ext cx="4410456" cy="1896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37588" y="1421891"/>
            <a:ext cx="4283964" cy="981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143000" y="2880360"/>
            <a:ext cx="5782056" cy="3346704"/>
            <a:chOff x="1143000" y="2880360"/>
            <a:chExt cx="5782056" cy="3346704"/>
          </a:xfrm>
        </p:grpSpPr>
        <p:sp>
          <p:nvSpPr>
            <p:cNvPr id="10" name="object 10"/>
            <p:cNvSpPr/>
            <p:nvPr/>
          </p:nvSpPr>
          <p:spPr>
            <a:xfrm>
              <a:off x="1828800" y="2880360"/>
              <a:ext cx="4410456" cy="1894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3000" y="4817364"/>
              <a:ext cx="5782056" cy="1409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4596" y="1332103"/>
            <a:ext cx="57410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Faça um alert e um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console.log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8800" y="1839467"/>
            <a:ext cx="4283964" cy="981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5376" y="2860039"/>
              <a:ext cx="3883659" cy="758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97454" y="3653154"/>
            <a:ext cx="304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Programação</a:t>
            </a:r>
            <a:r>
              <a:rPr sz="2400" b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Básica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113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Variáveis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3384" y="1107186"/>
            <a:ext cx="3268979" cy="345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Principais</a:t>
            </a:r>
            <a:r>
              <a:rPr sz="2500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tipos:</a:t>
            </a:r>
            <a:endParaRPr sz="2500">
              <a:latin typeface="Courier New"/>
              <a:cs typeface="Courier New"/>
            </a:endParaRPr>
          </a:p>
          <a:p>
            <a:pPr marL="12700" marR="191262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String  Number  Boolean  Array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9360" y="2194560"/>
            <a:ext cx="6574536" cy="1799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1134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Variáveis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447" y="1042416"/>
            <a:ext cx="7092425" cy="3112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5479" y="5161084"/>
            <a:ext cx="5182348" cy="676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7832" y="4715636"/>
            <a:ext cx="5740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OBS: Para impressão de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acentos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789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05" dirty="0">
                <a:solidFill>
                  <a:srgbClr val="000000"/>
                </a:solidFill>
                <a:latin typeface="Roboto"/>
                <a:cs typeface="Roboto"/>
              </a:rPr>
              <a:t>Operadores</a:t>
            </a:r>
            <a:r>
              <a:rPr sz="5400" b="1" spc="-9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Aritméticos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396" y="1947113"/>
            <a:ext cx="5741670" cy="269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Básicos: + 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-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* /</a:t>
            </a:r>
            <a:endParaRPr sz="2500">
              <a:latin typeface="Courier New"/>
              <a:cs typeface="Courier New"/>
            </a:endParaRPr>
          </a:p>
          <a:p>
            <a:pPr marL="12700" marR="2863850">
              <a:lnSpc>
                <a:spcPct val="2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Resto: %  Potenciação:</a:t>
            </a:r>
            <a:r>
              <a:rPr sz="2500" spc="-4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**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Incremento e decremento: ++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--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7330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05" dirty="0">
                <a:solidFill>
                  <a:srgbClr val="000000"/>
                </a:solidFill>
                <a:latin typeface="Roboto"/>
                <a:cs typeface="Roboto"/>
              </a:rPr>
              <a:t>Operadores</a:t>
            </a:r>
            <a:r>
              <a:rPr sz="5400" b="1" spc="-1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Relacionais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3384" y="1554225"/>
            <a:ext cx="3650615" cy="269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Básicos: &lt; &lt;= &gt;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&gt;=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Igualdade: == !=  Identidade: === !==  Propriedade: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64363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05" dirty="0">
                <a:latin typeface="Roboto"/>
                <a:cs typeface="Roboto"/>
              </a:rPr>
              <a:t>Operadores</a:t>
            </a:r>
            <a:r>
              <a:rPr sz="5400" b="1" spc="-95" dirty="0">
                <a:latin typeface="Roboto"/>
                <a:cs typeface="Roboto"/>
              </a:rPr>
              <a:t> </a:t>
            </a:r>
            <a:r>
              <a:rPr sz="5400" b="1" spc="80" dirty="0">
                <a:latin typeface="Roboto"/>
                <a:cs typeface="Roboto"/>
              </a:rPr>
              <a:t>Lógicos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396" y="1869186"/>
            <a:ext cx="135890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And:</a:t>
            </a:r>
            <a:r>
              <a:rPr sz="2500" spc="-8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&amp;&amp;</a:t>
            </a:r>
            <a:endParaRPr sz="2500">
              <a:latin typeface="Courier New"/>
              <a:cs typeface="Courier New"/>
            </a:endParaRPr>
          </a:p>
          <a:p>
            <a:pPr marL="12700" marR="1955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Or:</a:t>
            </a:r>
            <a:r>
              <a:rPr sz="2500" spc="-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||  Not:</a:t>
            </a:r>
            <a:r>
              <a:rPr sz="2500" spc="-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!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127" y="2182113"/>
            <a:ext cx="5549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Programas de edição de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imagem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7847" y="1981200"/>
            <a:ext cx="1066800" cy="1040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1528" y="3150107"/>
            <a:ext cx="1027009" cy="1115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396" y="4837557"/>
            <a:ext cx="5930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Ajustes dos arquivos de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imagens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5036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05" dirty="0">
                <a:solidFill>
                  <a:srgbClr val="000000"/>
                </a:solidFill>
                <a:latin typeface="Roboto"/>
                <a:cs typeface="Roboto"/>
              </a:rPr>
              <a:t>Operadores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Bit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459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Bit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396" y="1494231"/>
            <a:ext cx="3644900" cy="345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And:</a:t>
            </a:r>
            <a:r>
              <a:rPr sz="2500" spc="-8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&amp;</a:t>
            </a:r>
            <a:endParaRPr sz="2500">
              <a:latin typeface="Courier New"/>
              <a:cs typeface="Courier New"/>
            </a:endParaRPr>
          </a:p>
          <a:p>
            <a:pPr marL="12700" marR="2480945">
              <a:lnSpc>
                <a:spcPct val="2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Or: |  Not:</a:t>
            </a:r>
            <a:r>
              <a:rPr sz="2500" spc="-8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~  Xor:</a:t>
            </a:r>
            <a:r>
              <a:rPr sz="2500" spc="-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^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Deslocamento: &lt;&lt;</a:t>
            </a:r>
            <a:r>
              <a:rPr sz="2500" spc="-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&gt;&gt;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898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Estruturas</a:t>
            </a:r>
            <a:r>
              <a:rPr sz="5400" b="1" spc="-8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Condicionais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3416" y="1303019"/>
            <a:ext cx="5734050" cy="339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447" y="5273040"/>
            <a:ext cx="8747760" cy="377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4563" y="4878070"/>
            <a:ext cx="4787900" cy="1207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OBS: Operador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ternário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OBS: Também possui</a:t>
            </a:r>
            <a:r>
              <a:rPr sz="2500" spc="-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switch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7939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Estruturas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54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Repetição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7847" y="1191767"/>
            <a:ext cx="4172712" cy="1504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8720" y="1191767"/>
            <a:ext cx="2505075" cy="2228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4563" y="4337050"/>
            <a:ext cx="76447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Desvios incondicionais: break e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continue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5719" y="0"/>
            <a:ext cx="9112250" cy="4916805"/>
            <a:chOff x="45719" y="0"/>
            <a:chExt cx="9112250" cy="4916805"/>
          </a:xfrm>
        </p:grpSpPr>
        <p:sp>
          <p:nvSpPr>
            <p:cNvPr id="10" name="object 10"/>
            <p:cNvSpPr/>
            <p:nvPr/>
          </p:nvSpPr>
          <p:spPr>
            <a:xfrm>
              <a:off x="45719" y="1427987"/>
              <a:ext cx="8734044" cy="3476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7939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75" dirty="0">
                <a:solidFill>
                  <a:srgbClr val="000000"/>
                </a:solidFill>
                <a:latin typeface="Roboto"/>
                <a:cs typeface="Roboto"/>
              </a:rPr>
              <a:t>Estruturas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54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Repetição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4563" y="5679135"/>
            <a:ext cx="5169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OBS: Também possui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do-while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5120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Declaração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19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Funções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9079" y="1883664"/>
            <a:ext cx="7840980" cy="2453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5376" y="2860039"/>
              <a:ext cx="3883659" cy="7585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44139" y="3653154"/>
            <a:ext cx="2747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Modificando</a:t>
            </a:r>
            <a:r>
              <a:rPr sz="2400" b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HTML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6454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36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340" dirty="0">
                <a:solidFill>
                  <a:srgbClr val="000000"/>
                </a:solidFill>
                <a:latin typeface="Roboto"/>
                <a:cs typeface="Roboto"/>
              </a:rPr>
              <a:t>v</a:t>
            </a:r>
            <a:r>
              <a:rPr sz="5400" b="1" spc="105" dirty="0">
                <a:solidFill>
                  <a:srgbClr val="000000"/>
                </a:solidFill>
                <a:latin typeface="Roboto"/>
                <a:cs typeface="Roboto"/>
              </a:rPr>
              <a:t>entos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44" y="879347"/>
            <a:ext cx="9135110" cy="1602105"/>
            <a:chOff x="9144" y="879347"/>
            <a:chExt cx="9135110" cy="1602105"/>
          </a:xfrm>
        </p:grpSpPr>
        <p:sp>
          <p:nvSpPr>
            <p:cNvPr id="15" name="object 15"/>
            <p:cNvSpPr/>
            <p:nvPr/>
          </p:nvSpPr>
          <p:spPr>
            <a:xfrm>
              <a:off x="8253984" y="879347"/>
              <a:ext cx="890015" cy="1219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4" y="2034539"/>
              <a:ext cx="9093708" cy="3611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75888" y="2357627"/>
              <a:ext cx="2717291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19322" y="2396489"/>
              <a:ext cx="2613025" cy="0"/>
            </a:xfrm>
            <a:custGeom>
              <a:avLst/>
              <a:gdLst/>
              <a:ahLst/>
              <a:cxnLst/>
              <a:rect l="l" t="t" r="r" b="b"/>
              <a:pathLst>
                <a:path w="2613025">
                  <a:moveTo>
                    <a:pt x="0" y="0"/>
                  </a:moveTo>
                  <a:lnTo>
                    <a:pt x="2612516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0" y="2587751"/>
            <a:ext cx="9108948" cy="1330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12107" y="5789777"/>
            <a:ext cx="4443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8"/>
              </a:rPr>
              <a:t>https://www.w3schools.com/tags/ref_eventattributes.asp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4563" y="4337050"/>
            <a:ext cx="85991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Vários eventos de mouse, teclado, janela,</a:t>
            </a:r>
            <a:r>
              <a:rPr sz="2500" spc="4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etc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9764" y="0"/>
            <a:ext cx="9098280" cy="2254885"/>
            <a:chOff x="59764" y="0"/>
            <a:chExt cx="9098280" cy="2254885"/>
          </a:xfrm>
        </p:grpSpPr>
        <p:sp>
          <p:nvSpPr>
            <p:cNvPr id="11" name="object 11"/>
            <p:cNvSpPr/>
            <p:nvPr/>
          </p:nvSpPr>
          <p:spPr>
            <a:xfrm>
              <a:off x="59764" y="2036390"/>
              <a:ext cx="9051032" cy="2058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739" y="1270"/>
            <a:ext cx="1625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latin typeface="Roboto"/>
                <a:cs typeface="Roboto"/>
              </a:rPr>
              <a:t>D</a:t>
            </a:r>
            <a:r>
              <a:rPr sz="5400" b="1" spc="180" dirty="0">
                <a:latin typeface="Roboto"/>
                <a:cs typeface="Roboto"/>
              </a:rPr>
              <a:t>O</a:t>
            </a:r>
            <a:r>
              <a:rPr sz="5400" b="1" spc="290" dirty="0">
                <a:latin typeface="Roboto"/>
                <a:cs typeface="Roboto"/>
              </a:rPr>
              <a:t>M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01796" y="879347"/>
            <a:ext cx="5442585" cy="1480185"/>
            <a:chOff x="3701796" y="879347"/>
            <a:chExt cx="5442585" cy="1480185"/>
          </a:xfrm>
        </p:grpSpPr>
        <p:sp>
          <p:nvSpPr>
            <p:cNvPr id="17" name="object 17"/>
            <p:cNvSpPr/>
            <p:nvPr/>
          </p:nvSpPr>
          <p:spPr>
            <a:xfrm>
              <a:off x="8253984" y="879347"/>
              <a:ext cx="890015" cy="1219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01796" y="2235708"/>
              <a:ext cx="2717292" cy="1234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5230" y="2274569"/>
              <a:ext cx="2613025" cy="0"/>
            </a:xfrm>
            <a:custGeom>
              <a:avLst/>
              <a:gdLst/>
              <a:ahLst/>
              <a:cxnLst/>
              <a:rect l="l" t="t" r="r" b="b"/>
              <a:pathLst>
                <a:path w="2613025">
                  <a:moveTo>
                    <a:pt x="0" y="0"/>
                  </a:moveTo>
                  <a:lnTo>
                    <a:pt x="261251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0" y="2695955"/>
            <a:ext cx="9083675" cy="1922145"/>
            <a:chOff x="0" y="2695955"/>
            <a:chExt cx="9083675" cy="1922145"/>
          </a:xfrm>
        </p:grpSpPr>
        <p:sp>
          <p:nvSpPr>
            <p:cNvPr id="21" name="object 21"/>
            <p:cNvSpPr/>
            <p:nvPr/>
          </p:nvSpPr>
          <p:spPr>
            <a:xfrm>
              <a:off x="0" y="2695955"/>
              <a:ext cx="9005173" cy="12268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68745" y="4390415"/>
              <a:ext cx="5814762" cy="227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41919" y="2900171"/>
              <a:ext cx="350520" cy="156667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45679" y="3035045"/>
              <a:ext cx="142875" cy="1250950"/>
            </a:xfrm>
            <a:custGeom>
              <a:avLst/>
              <a:gdLst/>
              <a:ahLst/>
              <a:cxnLst/>
              <a:rect l="l" t="t" r="r" b="b"/>
              <a:pathLst>
                <a:path w="142875" h="1250950">
                  <a:moveTo>
                    <a:pt x="66528" y="1136862"/>
                  </a:moveTo>
                  <a:lnTo>
                    <a:pt x="28448" y="1137920"/>
                  </a:lnTo>
                  <a:lnTo>
                    <a:pt x="88773" y="1250568"/>
                  </a:lnTo>
                  <a:lnTo>
                    <a:pt x="132923" y="1155827"/>
                  </a:lnTo>
                  <a:lnTo>
                    <a:pt x="67055" y="1155827"/>
                  </a:lnTo>
                  <a:lnTo>
                    <a:pt x="66528" y="1136862"/>
                  </a:lnTo>
                  <a:close/>
                </a:path>
                <a:path w="142875" h="1250950">
                  <a:moveTo>
                    <a:pt x="142748" y="1134745"/>
                  </a:moveTo>
                  <a:lnTo>
                    <a:pt x="66528" y="1136862"/>
                  </a:lnTo>
                  <a:lnTo>
                    <a:pt x="67055" y="1155827"/>
                  </a:lnTo>
                  <a:lnTo>
                    <a:pt x="105155" y="1154810"/>
                  </a:lnTo>
                  <a:lnTo>
                    <a:pt x="104627" y="1135803"/>
                  </a:lnTo>
                  <a:lnTo>
                    <a:pt x="142254" y="1135803"/>
                  </a:lnTo>
                  <a:lnTo>
                    <a:pt x="142748" y="1134745"/>
                  </a:lnTo>
                  <a:close/>
                </a:path>
                <a:path w="142875" h="1250950">
                  <a:moveTo>
                    <a:pt x="142254" y="1135803"/>
                  </a:moveTo>
                  <a:lnTo>
                    <a:pt x="104627" y="1135803"/>
                  </a:lnTo>
                  <a:lnTo>
                    <a:pt x="105155" y="1154810"/>
                  </a:lnTo>
                  <a:lnTo>
                    <a:pt x="67055" y="1155827"/>
                  </a:lnTo>
                  <a:lnTo>
                    <a:pt x="132923" y="1155827"/>
                  </a:lnTo>
                  <a:lnTo>
                    <a:pt x="142254" y="1135803"/>
                  </a:lnTo>
                  <a:close/>
                </a:path>
                <a:path w="142875" h="1250950">
                  <a:moveTo>
                    <a:pt x="76219" y="113706"/>
                  </a:moveTo>
                  <a:lnTo>
                    <a:pt x="38120" y="114765"/>
                  </a:lnTo>
                  <a:lnTo>
                    <a:pt x="66528" y="1136862"/>
                  </a:lnTo>
                  <a:lnTo>
                    <a:pt x="104627" y="1135803"/>
                  </a:lnTo>
                  <a:lnTo>
                    <a:pt x="76219" y="113706"/>
                  </a:lnTo>
                  <a:close/>
                </a:path>
                <a:path w="142875" h="1250950">
                  <a:moveTo>
                    <a:pt x="53975" y="0"/>
                  </a:moveTo>
                  <a:lnTo>
                    <a:pt x="0" y="115824"/>
                  </a:lnTo>
                  <a:lnTo>
                    <a:pt x="38120" y="114765"/>
                  </a:lnTo>
                  <a:lnTo>
                    <a:pt x="37592" y="95757"/>
                  </a:lnTo>
                  <a:lnTo>
                    <a:pt x="75692" y="94741"/>
                  </a:lnTo>
                  <a:lnTo>
                    <a:pt x="104710" y="94741"/>
                  </a:lnTo>
                  <a:lnTo>
                    <a:pt x="53975" y="0"/>
                  </a:lnTo>
                  <a:close/>
                </a:path>
                <a:path w="142875" h="1250950">
                  <a:moveTo>
                    <a:pt x="75692" y="94741"/>
                  </a:moveTo>
                  <a:lnTo>
                    <a:pt x="37592" y="95757"/>
                  </a:lnTo>
                  <a:lnTo>
                    <a:pt x="38120" y="114765"/>
                  </a:lnTo>
                  <a:lnTo>
                    <a:pt x="76219" y="113706"/>
                  </a:lnTo>
                  <a:lnTo>
                    <a:pt x="75692" y="94741"/>
                  </a:lnTo>
                  <a:close/>
                </a:path>
                <a:path w="142875" h="1250950">
                  <a:moveTo>
                    <a:pt x="104710" y="94741"/>
                  </a:moveTo>
                  <a:lnTo>
                    <a:pt x="75692" y="94741"/>
                  </a:lnTo>
                  <a:lnTo>
                    <a:pt x="76219" y="113706"/>
                  </a:lnTo>
                  <a:lnTo>
                    <a:pt x="114300" y="112649"/>
                  </a:lnTo>
                  <a:lnTo>
                    <a:pt x="104710" y="94741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9157970" cy="4680585"/>
            <a:chOff x="0" y="0"/>
            <a:chExt cx="9157970" cy="4680585"/>
          </a:xfrm>
        </p:grpSpPr>
        <p:sp>
          <p:nvSpPr>
            <p:cNvPr id="11" name="object 11"/>
            <p:cNvSpPr/>
            <p:nvPr/>
          </p:nvSpPr>
          <p:spPr>
            <a:xfrm>
              <a:off x="0" y="1787652"/>
              <a:ext cx="9046715" cy="2880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739" y="1270"/>
            <a:ext cx="1625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latin typeface="Roboto"/>
                <a:cs typeface="Roboto"/>
              </a:rPr>
              <a:t>D</a:t>
            </a:r>
            <a:r>
              <a:rPr sz="5400" b="1" spc="180" dirty="0">
                <a:latin typeface="Roboto"/>
                <a:cs typeface="Roboto"/>
              </a:rPr>
              <a:t>O</a:t>
            </a:r>
            <a:r>
              <a:rPr sz="5400" b="1" spc="290" dirty="0">
                <a:latin typeface="Roboto"/>
                <a:cs typeface="Roboto"/>
              </a:rPr>
              <a:t>M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787651"/>
            <a:ext cx="9046715" cy="2880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8844" y="1199515"/>
            <a:ext cx="65017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Personalize a mensagem de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toque.js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153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Edição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9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50492" y="2321051"/>
            <a:ext cx="1550035" cy="2427605"/>
            <a:chOff x="1650492" y="2321051"/>
            <a:chExt cx="1550035" cy="2427605"/>
          </a:xfrm>
        </p:grpSpPr>
        <p:sp>
          <p:nvSpPr>
            <p:cNvPr id="17" name="object 17"/>
            <p:cNvSpPr/>
            <p:nvPr/>
          </p:nvSpPr>
          <p:spPr>
            <a:xfrm>
              <a:off x="1663446" y="3263645"/>
              <a:ext cx="1524000" cy="1471930"/>
            </a:xfrm>
            <a:custGeom>
              <a:avLst/>
              <a:gdLst/>
              <a:ahLst/>
              <a:cxnLst/>
              <a:rect l="l" t="t" r="r" b="b"/>
              <a:pathLst>
                <a:path w="1524000" h="1471929">
                  <a:moveTo>
                    <a:pt x="0" y="0"/>
                  </a:moveTo>
                  <a:lnTo>
                    <a:pt x="0" y="380999"/>
                  </a:lnTo>
                  <a:lnTo>
                    <a:pt x="1213" y="418260"/>
                  </a:lnTo>
                  <a:lnTo>
                    <a:pt x="10797" y="491816"/>
                  </a:lnTo>
                  <a:lnTo>
                    <a:pt x="29652" y="563871"/>
                  </a:lnTo>
                  <a:lnTo>
                    <a:pt x="57451" y="634168"/>
                  </a:lnTo>
                  <a:lnTo>
                    <a:pt x="74603" y="668578"/>
                  </a:lnTo>
                  <a:lnTo>
                    <a:pt x="93869" y="702451"/>
                  </a:lnTo>
                  <a:lnTo>
                    <a:pt x="115207" y="735756"/>
                  </a:lnTo>
                  <a:lnTo>
                    <a:pt x="138577" y="768462"/>
                  </a:lnTo>
                  <a:lnTo>
                    <a:pt x="163938" y="800535"/>
                  </a:lnTo>
                  <a:lnTo>
                    <a:pt x="191250" y="831943"/>
                  </a:lnTo>
                  <a:lnTo>
                    <a:pt x="220471" y="862656"/>
                  </a:lnTo>
                  <a:lnTo>
                    <a:pt x="251560" y="892640"/>
                  </a:lnTo>
                  <a:lnTo>
                    <a:pt x="284478" y="921863"/>
                  </a:lnTo>
                  <a:lnTo>
                    <a:pt x="319182" y="950293"/>
                  </a:lnTo>
                  <a:lnTo>
                    <a:pt x="355633" y="977898"/>
                  </a:lnTo>
                  <a:lnTo>
                    <a:pt x="393789" y="1004646"/>
                  </a:lnTo>
                  <a:lnTo>
                    <a:pt x="433609" y="1030505"/>
                  </a:lnTo>
                  <a:lnTo>
                    <a:pt x="475053" y="1055443"/>
                  </a:lnTo>
                  <a:lnTo>
                    <a:pt x="518080" y="1079427"/>
                  </a:lnTo>
                  <a:lnTo>
                    <a:pt x="562649" y="1102426"/>
                  </a:lnTo>
                  <a:lnTo>
                    <a:pt x="608719" y="1124407"/>
                  </a:lnTo>
                  <a:lnTo>
                    <a:pt x="656249" y="1145338"/>
                  </a:lnTo>
                  <a:lnTo>
                    <a:pt x="705199" y="1165187"/>
                  </a:lnTo>
                  <a:lnTo>
                    <a:pt x="755527" y="1183922"/>
                  </a:lnTo>
                  <a:lnTo>
                    <a:pt x="807193" y="1201511"/>
                  </a:lnTo>
                  <a:lnTo>
                    <a:pt x="860157" y="1217922"/>
                  </a:lnTo>
                  <a:lnTo>
                    <a:pt x="914376" y="1233122"/>
                  </a:lnTo>
                  <a:lnTo>
                    <a:pt x="969811" y="1247079"/>
                  </a:lnTo>
                  <a:lnTo>
                    <a:pt x="1026420" y="1259762"/>
                  </a:lnTo>
                  <a:lnTo>
                    <a:pt x="1084164" y="1271138"/>
                  </a:lnTo>
                  <a:lnTo>
                    <a:pt x="1143000" y="1281176"/>
                  </a:lnTo>
                  <a:lnTo>
                    <a:pt x="1143000" y="1471676"/>
                  </a:lnTo>
                  <a:lnTo>
                    <a:pt x="1524000" y="1120139"/>
                  </a:lnTo>
                  <a:lnTo>
                    <a:pt x="1143000" y="709676"/>
                  </a:lnTo>
                  <a:lnTo>
                    <a:pt x="1143000" y="900176"/>
                  </a:lnTo>
                  <a:lnTo>
                    <a:pt x="1084164" y="890138"/>
                  </a:lnTo>
                  <a:lnTo>
                    <a:pt x="1026420" y="878762"/>
                  </a:lnTo>
                  <a:lnTo>
                    <a:pt x="969811" y="866079"/>
                  </a:lnTo>
                  <a:lnTo>
                    <a:pt x="914376" y="852122"/>
                  </a:lnTo>
                  <a:lnTo>
                    <a:pt x="860157" y="836922"/>
                  </a:lnTo>
                  <a:lnTo>
                    <a:pt x="807193" y="820511"/>
                  </a:lnTo>
                  <a:lnTo>
                    <a:pt x="755527" y="802922"/>
                  </a:lnTo>
                  <a:lnTo>
                    <a:pt x="705199" y="784187"/>
                  </a:lnTo>
                  <a:lnTo>
                    <a:pt x="656249" y="764338"/>
                  </a:lnTo>
                  <a:lnTo>
                    <a:pt x="608719" y="743407"/>
                  </a:lnTo>
                  <a:lnTo>
                    <a:pt x="562649" y="721426"/>
                  </a:lnTo>
                  <a:lnTo>
                    <a:pt x="518080" y="698427"/>
                  </a:lnTo>
                  <a:lnTo>
                    <a:pt x="475053" y="674443"/>
                  </a:lnTo>
                  <a:lnTo>
                    <a:pt x="433609" y="649505"/>
                  </a:lnTo>
                  <a:lnTo>
                    <a:pt x="393789" y="623646"/>
                  </a:lnTo>
                  <a:lnTo>
                    <a:pt x="355633" y="596898"/>
                  </a:lnTo>
                  <a:lnTo>
                    <a:pt x="319182" y="569293"/>
                  </a:lnTo>
                  <a:lnTo>
                    <a:pt x="284478" y="540863"/>
                  </a:lnTo>
                  <a:lnTo>
                    <a:pt x="251560" y="511640"/>
                  </a:lnTo>
                  <a:lnTo>
                    <a:pt x="220471" y="481656"/>
                  </a:lnTo>
                  <a:lnTo>
                    <a:pt x="191250" y="450943"/>
                  </a:lnTo>
                  <a:lnTo>
                    <a:pt x="163938" y="419535"/>
                  </a:lnTo>
                  <a:lnTo>
                    <a:pt x="138577" y="387462"/>
                  </a:lnTo>
                  <a:lnTo>
                    <a:pt x="115207" y="354756"/>
                  </a:lnTo>
                  <a:lnTo>
                    <a:pt x="93869" y="321451"/>
                  </a:lnTo>
                  <a:lnTo>
                    <a:pt x="74603" y="287578"/>
                  </a:lnTo>
                  <a:lnTo>
                    <a:pt x="57451" y="253168"/>
                  </a:lnTo>
                  <a:lnTo>
                    <a:pt x="29652" y="182871"/>
                  </a:lnTo>
                  <a:lnTo>
                    <a:pt x="10797" y="110816"/>
                  </a:lnTo>
                  <a:lnTo>
                    <a:pt x="1213" y="37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63249" y="2334005"/>
              <a:ext cx="1524635" cy="1120140"/>
            </a:xfrm>
            <a:custGeom>
              <a:avLst/>
              <a:gdLst/>
              <a:ahLst/>
              <a:cxnLst/>
              <a:rect l="l" t="t" r="r" b="b"/>
              <a:pathLst>
                <a:path w="1524635" h="1120139">
                  <a:moveTo>
                    <a:pt x="1524196" y="0"/>
                  </a:moveTo>
                  <a:lnTo>
                    <a:pt x="1471774" y="549"/>
                  </a:lnTo>
                  <a:lnTo>
                    <a:pt x="1419440" y="2196"/>
                  </a:lnTo>
                  <a:lnTo>
                    <a:pt x="1367240" y="4937"/>
                  </a:lnTo>
                  <a:lnTo>
                    <a:pt x="1315220" y="8767"/>
                  </a:lnTo>
                  <a:lnTo>
                    <a:pt x="1263426" y="13684"/>
                  </a:lnTo>
                  <a:lnTo>
                    <a:pt x="1211903" y="19685"/>
                  </a:lnTo>
                  <a:lnTo>
                    <a:pt x="1152155" y="28074"/>
                  </a:lnTo>
                  <a:lnTo>
                    <a:pt x="1093499" y="37813"/>
                  </a:lnTo>
                  <a:lnTo>
                    <a:pt x="1035969" y="48869"/>
                  </a:lnTo>
                  <a:lnTo>
                    <a:pt x="979602" y="61209"/>
                  </a:lnTo>
                  <a:lnTo>
                    <a:pt x="924431" y="74800"/>
                  </a:lnTo>
                  <a:lnTo>
                    <a:pt x="870492" y="89610"/>
                  </a:lnTo>
                  <a:lnTo>
                    <a:pt x="817821" y="105604"/>
                  </a:lnTo>
                  <a:lnTo>
                    <a:pt x="766453" y="122752"/>
                  </a:lnTo>
                  <a:lnTo>
                    <a:pt x="716423" y="141019"/>
                  </a:lnTo>
                  <a:lnTo>
                    <a:pt x="667765" y="160373"/>
                  </a:lnTo>
                  <a:lnTo>
                    <a:pt x="620516" y="180781"/>
                  </a:lnTo>
                  <a:lnTo>
                    <a:pt x="574711" y="202210"/>
                  </a:lnTo>
                  <a:lnTo>
                    <a:pt x="530384" y="224627"/>
                  </a:lnTo>
                  <a:lnTo>
                    <a:pt x="487571" y="248000"/>
                  </a:lnTo>
                  <a:lnTo>
                    <a:pt x="446308" y="272295"/>
                  </a:lnTo>
                  <a:lnTo>
                    <a:pt x="406629" y="297480"/>
                  </a:lnTo>
                  <a:lnTo>
                    <a:pt x="368569" y="323522"/>
                  </a:lnTo>
                  <a:lnTo>
                    <a:pt x="332165" y="350387"/>
                  </a:lnTo>
                  <a:lnTo>
                    <a:pt x="297450" y="378044"/>
                  </a:lnTo>
                  <a:lnTo>
                    <a:pt x="264461" y="406459"/>
                  </a:lnTo>
                  <a:lnTo>
                    <a:pt x="233232" y="435600"/>
                  </a:lnTo>
                  <a:lnTo>
                    <a:pt x="203798" y="465433"/>
                  </a:lnTo>
                  <a:lnTo>
                    <a:pt x="176196" y="495926"/>
                  </a:lnTo>
                  <a:lnTo>
                    <a:pt x="150460" y="527045"/>
                  </a:lnTo>
                  <a:lnTo>
                    <a:pt x="126625" y="558759"/>
                  </a:lnTo>
                  <a:lnTo>
                    <a:pt x="104727" y="591033"/>
                  </a:lnTo>
                  <a:lnTo>
                    <a:pt x="84800" y="623836"/>
                  </a:lnTo>
                  <a:lnTo>
                    <a:pt x="51003" y="690895"/>
                  </a:lnTo>
                  <a:lnTo>
                    <a:pt x="25515" y="759672"/>
                  </a:lnTo>
                  <a:lnTo>
                    <a:pt x="8619" y="829906"/>
                  </a:lnTo>
                  <a:lnTo>
                    <a:pt x="596" y="901332"/>
                  </a:lnTo>
                  <a:lnTo>
                    <a:pt x="0" y="937410"/>
                  </a:lnTo>
                  <a:lnTo>
                    <a:pt x="1727" y="973688"/>
                  </a:lnTo>
                  <a:lnTo>
                    <a:pt x="5814" y="1010133"/>
                  </a:lnTo>
                  <a:lnTo>
                    <a:pt x="12295" y="1046712"/>
                  </a:lnTo>
                  <a:lnTo>
                    <a:pt x="21206" y="1083392"/>
                  </a:lnTo>
                  <a:lnTo>
                    <a:pt x="32581" y="1120140"/>
                  </a:lnTo>
                  <a:lnTo>
                    <a:pt x="45600" y="1085493"/>
                  </a:lnTo>
                  <a:lnTo>
                    <a:pt x="60654" y="1051404"/>
                  </a:lnTo>
                  <a:lnTo>
                    <a:pt x="96691" y="984986"/>
                  </a:lnTo>
                  <a:lnTo>
                    <a:pt x="117585" y="952702"/>
                  </a:lnTo>
                  <a:lnTo>
                    <a:pt x="140336" y="921063"/>
                  </a:lnTo>
                  <a:lnTo>
                    <a:pt x="164901" y="890093"/>
                  </a:lnTo>
                  <a:lnTo>
                    <a:pt x="191234" y="859812"/>
                  </a:lnTo>
                  <a:lnTo>
                    <a:pt x="219291" y="830244"/>
                  </a:lnTo>
                  <a:lnTo>
                    <a:pt x="249028" y="801409"/>
                  </a:lnTo>
                  <a:lnTo>
                    <a:pt x="280400" y="773331"/>
                  </a:lnTo>
                  <a:lnTo>
                    <a:pt x="313362" y="746031"/>
                  </a:lnTo>
                  <a:lnTo>
                    <a:pt x="347870" y="719531"/>
                  </a:lnTo>
                  <a:lnTo>
                    <a:pt x="383880" y="693853"/>
                  </a:lnTo>
                  <a:lnTo>
                    <a:pt x="421347" y="669020"/>
                  </a:lnTo>
                  <a:lnTo>
                    <a:pt x="460227" y="645054"/>
                  </a:lnTo>
                  <a:lnTo>
                    <a:pt x="500475" y="621976"/>
                  </a:lnTo>
                  <a:lnTo>
                    <a:pt x="542046" y="599808"/>
                  </a:lnTo>
                  <a:lnTo>
                    <a:pt x="584896" y="578574"/>
                  </a:lnTo>
                  <a:lnTo>
                    <a:pt x="628981" y="558294"/>
                  </a:lnTo>
                  <a:lnTo>
                    <a:pt x="674256" y="538991"/>
                  </a:lnTo>
                  <a:lnTo>
                    <a:pt x="720677" y="520687"/>
                  </a:lnTo>
                  <a:lnTo>
                    <a:pt x="768198" y="503403"/>
                  </a:lnTo>
                  <a:lnTo>
                    <a:pt x="816777" y="487163"/>
                  </a:lnTo>
                  <a:lnTo>
                    <a:pt x="866367" y="471988"/>
                  </a:lnTo>
                  <a:lnTo>
                    <a:pt x="916925" y="457900"/>
                  </a:lnTo>
                  <a:lnTo>
                    <a:pt x="968406" y="444922"/>
                  </a:lnTo>
                  <a:lnTo>
                    <a:pt x="1020766" y="433074"/>
                  </a:lnTo>
                  <a:lnTo>
                    <a:pt x="1073959" y="422381"/>
                  </a:lnTo>
                  <a:lnTo>
                    <a:pt x="1127942" y="412862"/>
                  </a:lnTo>
                  <a:lnTo>
                    <a:pt x="1182671" y="404541"/>
                  </a:lnTo>
                  <a:lnTo>
                    <a:pt x="1238100" y="397440"/>
                  </a:lnTo>
                  <a:lnTo>
                    <a:pt x="1294185" y="391580"/>
                  </a:lnTo>
                  <a:lnTo>
                    <a:pt x="1350881" y="386984"/>
                  </a:lnTo>
                  <a:lnTo>
                    <a:pt x="1408145" y="383674"/>
                  </a:lnTo>
                  <a:lnTo>
                    <a:pt x="1465932" y="381672"/>
                  </a:lnTo>
                  <a:lnTo>
                    <a:pt x="1524196" y="381000"/>
                  </a:lnTo>
                  <a:lnTo>
                    <a:pt x="1524196" y="0"/>
                  </a:lnTo>
                  <a:close/>
                </a:path>
              </a:pathLst>
            </a:custGeom>
            <a:solidFill>
              <a:srgbClr val="0079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63446" y="2334005"/>
              <a:ext cx="1524000" cy="2401570"/>
            </a:xfrm>
            <a:custGeom>
              <a:avLst/>
              <a:gdLst/>
              <a:ahLst/>
              <a:cxnLst/>
              <a:rect l="l" t="t" r="r" b="b"/>
              <a:pathLst>
                <a:path w="1524000" h="2401570">
                  <a:moveTo>
                    <a:pt x="0" y="929640"/>
                  </a:moveTo>
                  <a:lnTo>
                    <a:pt x="4826" y="1003849"/>
                  </a:lnTo>
                  <a:lnTo>
                    <a:pt x="19086" y="1076687"/>
                  </a:lnTo>
                  <a:lnTo>
                    <a:pt x="42454" y="1147896"/>
                  </a:lnTo>
                  <a:lnTo>
                    <a:pt x="74603" y="1217218"/>
                  </a:lnTo>
                  <a:lnTo>
                    <a:pt x="93869" y="1251091"/>
                  </a:lnTo>
                  <a:lnTo>
                    <a:pt x="115207" y="1284396"/>
                  </a:lnTo>
                  <a:lnTo>
                    <a:pt x="138577" y="1317102"/>
                  </a:lnTo>
                  <a:lnTo>
                    <a:pt x="163938" y="1349175"/>
                  </a:lnTo>
                  <a:lnTo>
                    <a:pt x="191250" y="1380583"/>
                  </a:lnTo>
                  <a:lnTo>
                    <a:pt x="220471" y="1411296"/>
                  </a:lnTo>
                  <a:lnTo>
                    <a:pt x="251560" y="1441280"/>
                  </a:lnTo>
                  <a:lnTo>
                    <a:pt x="284478" y="1470503"/>
                  </a:lnTo>
                  <a:lnTo>
                    <a:pt x="319182" y="1498933"/>
                  </a:lnTo>
                  <a:lnTo>
                    <a:pt x="355633" y="1526538"/>
                  </a:lnTo>
                  <a:lnTo>
                    <a:pt x="393789" y="1553286"/>
                  </a:lnTo>
                  <a:lnTo>
                    <a:pt x="433609" y="1579145"/>
                  </a:lnTo>
                  <a:lnTo>
                    <a:pt x="475053" y="1604083"/>
                  </a:lnTo>
                  <a:lnTo>
                    <a:pt x="518080" y="1628067"/>
                  </a:lnTo>
                  <a:lnTo>
                    <a:pt x="562649" y="1651066"/>
                  </a:lnTo>
                  <a:lnTo>
                    <a:pt x="608719" y="1673047"/>
                  </a:lnTo>
                  <a:lnTo>
                    <a:pt x="656249" y="1693978"/>
                  </a:lnTo>
                  <a:lnTo>
                    <a:pt x="705199" y="1713827"/>
                  </a:lnTo>
                  <a:lnTo>
                    <a:pt x="755527" y="1732562"/>
                  </a:lnTo>
                  <a:lnTo>
                    <a:pt x="807193" y="1750151"/>
                  </a:lnTo>
                  <a:lnTo>
                    <a:pt x="860157" y="1766562"/>
                  </a:lnTo>
                  <a:lnTo>
                    <a:pt x="914376" y="1781762"/>
                  </a:lnTo>
                  <a:lnTo>
                    <a:pt x="969811" y="1795719"/>
                  </a:lnTo>
                  <a:lnTo>
                    <a:pt x="1026420" y="1808402"/>
                  </a:lnTo>
                  <a:lnTo>
                    <a:pt x="1084164" y="1819778"/>
                  </a:lnTo>
                  <a:lnTo>
                    <a:pt x="1143000" y="1829816"/>
                  </a:lnTo>
                  <a:lnTo>
                    <a:pt x="1143000" y="1639316"/>
                  </a:lnTo>
                  <a:lnTo>
                    <a:pt x="1524000" y="2049780"/>
                  </a:lnTo>
                  <a:lnTo>
                    <a:pt x="1143000" y="2401316"/>
                  </a:lnTo>
                  <a:lnTo>
                    <a:pt x="1143000" y="2210816"/>
                  </a:lnTo>
                  <a:lnTo>
                    <a:pt x="1084164" y="2200778"/>
                  </a:lnTo>
                  <a:lnTo>
                    <a:pt x="1026420" y="2189402"/>
                  </a:lnTo>
                  <a:lnTo>
                    <a:pt x="969811" y="2176719"/>
                  </a:lnTo>
                  <a:lnTo>
                    <a:pt x="914376" y="2162762"/>
                  </a:lnTo>
                  <a:lnTo>
                    <a:pt x="860157" y="2147562"/>
                  </a:lnTo>
                  <a:lnTo>
                    <a:pt x="807193" y="2131151"/>
                  </a:lnTo>
                  <a:lnTo>
                    <a:pt x="755527" y="2113562"/>
                  </a:lnTo>
                  <a:lnTo>
                    <a:pt x="705199" y="2094827"/>
                  </a:lnTo>
                  <a:lnTo>
                    <a:pt x="656249" y="2074978"/>
                  </a:lnTo>
                  <a:lnTo>
                    <a:pt x="608719" y="2054047"/>
                  </a:lnTo>
                  <a:lnTo>
                    <a:pt x="562649" y="2032066"/>
                  </a:lnTo>
                  <a:lnTo>
                    <a:pt x="518080" y="2009067"/>
                  </a:lnTo>
                  <a:lnTo>
                    <a:pt x="475053" y="1985083"/>
                  </a:lnTo>
                  <a:lnTo>
                    <a:pt x="433609" y="1960145"/>
                  </a:lnTo>
                  <a:lnTo>
                    <a:pt x="393789" y="1934286"/>
                  </a:lnTo>
                  <a:lnTo>
                    <a:pt x="355633" y="1907538"/>
                  </a:lnTo>
                  <a:lnTo>
                    <a:pt x="319182" y="1879933"/>
                  </a:lnTo>
                  <a:lnTo>
                    <a:pt x="284478" y="1851503"/>
                  </a:lnTo>
                  <a:lnTo>
                    <a:pt x="251560" y="1822280"/>
                  </a:lnTo>
                  <a:lnTo>
                    <a:pt x="220471" y="1792296"/>
                  </a:lnTo>
                  <a:lnTo>
                    <a:pt x="191250" y="1761583"/>
                  </a:lnTo>
                  <a:lnTo>
                    <a:pt x="163938" y="1730175"/>
                  </a:lnTo>
                  <a:lnTo>
                    <a:pt x="138577" y="1698102"/>
                  </a:lnTo>
                  <a:lnTo>
                    <a:pt x="115207" y="1665396"/>
                  </a:lnTo>
                  <a:lnTo>
                    <a:pt x="93869" y="1632091"/>
                  </a:lnTo>
                  <a:lnTo>
                    <a:pt x="74603" y="1598218"/>
                  </a:lnTo>
                  <a:lnTo>
                    <a:pt x="57451" y="1563808"/>
                  </a:lnTo>
                  <a:lnTo>
                    <a:pt x="29652" y="1493511"/>
                  </a:lnTo>
                  <a:lnTo>
                    <a:pt x="10797" y="1421456"/>
                  </a:lnTo>
                  <a:lnTo>
                    <a:pt x="1213" y="1347900"/>
                  </a:lnTo>
                  <a:lnTo>
                    <a:pt x="0" y="1310640"/>
                  </a:lnTo>
                  <a:lnTo>
                    <a:pt x="0" y="929640"/>
                  </a:lnTo>
                  <a:lnTo>
                    <a:pt x="4585" y="856984"/>
                  </a:lnTo>
                  <a:lnTo>
                    <a:pt x="18116" y="785859"/>
                  </a:lnTo>
                  <a:lnTo>
                    <a:pt x="40252" y="716471"/>
                  </a:lnTo>
                  <a:lnTo>
                    <a:pt x="70656" y="649026"/>
                  </a:lnTo>
                  <a:lnTo>
                    <a:pt x="108988" y="583731"/>
                  </a:lnTo>
                  <a:lnTo>
                    <a:pt x="131022" y="551954"/>
                  </a:lnTo>
                  <a:lnTo>
                    <a:pt x="154910" y="520792"/>
                  </a:lnTo>
                  <a:lnTo>
                    <a:pt x="180611" y="490271"/>
                  </a:lnTo>
                  <a:lnTo>
                    <a:pt x="208082" y="460417"/>
                  </a:lnTo>
                  <a:lnTo>
                    <a:pt x="237281" y="431255"/>
                  </a:lnTo>
                  <a:lnTo>
                    <a:pt x="268166" y="402811"/>
                  </a:lnTo>
                  <a:lnTo>
                    <a:pt x="300693" y="375112"/>
                  </a:lnTo>
                  <a:lnTo>
                    <a:pt x="334822" y="348182"/>
                  </a:lnTo>
                  <a:lnTo>
                    <a:pt x="370509" y="322049"/>
                  </a:lnTo>
                  <a:lnTo>
                    <a:pt x="407712" y="296736"/>
                  </a:lnTo>
                  <a:lnTo>
                    <a:pt x="446389" y="272272"/>
                  </a:lnTo>
                  <a:lnTo>
                    <a:pt x="486497" y="248680"/>
                  </a:lnTo>
                  <a:lnTo>
                    <a:pt x="527994" y="225988"/>
                  </a:lnTo>
                  <a:lnTo>
                    <a:pt x="570837" y="204220"/>
                  </a:lnTo>
                  <a:lnTo>
                    <a:pt x="614985" y="183403"/>
                  </a:lnTo>
                  <a:lnTo>
                    <a:pt x="660395" y="163563"/>
                  </a:lnTo>
                  <a:lnTo>
                    <a:pt x="707025" y="144725"/>
                  </a:lnTo>
                  <a:lnTo>
                    <a:pt x="754831" y="126915"/>
                  </a:lnTo>
                  <a:lnTo>
                    <a:pt x="803772" y="110159"/>
                  </a:lnTo>
                  <a:lnTo>
                    <a:pt x="853806" y="94483"/>
                  </a:lnTo>
                  <a:lnTo>
                    <a:pt x="904890" y="79913"/>
                  </a:lnTo>
                  <a:lnTo>
                    <a:pt x="956981" y="66474"/>
                  </a:lnTo>
                  <a:lnTo>
                    <a:pt x="1010038" y="54192"/>
                  </a:lnTo>
                  <a:lnTo>
                    <a:pt x="1064018" y="43094"/>
                  </a:lnTo>
                  <a:lnTo>
                    <a:pt x="1118878" y="33205"/>
                  </a:lnTo>
                  <a:lnTo>
                    <a:pt x="1174577" y="24550"/>
                  </a:lnTo>
                  <a:lnTo>
                    <a:pt x="1231071" y="17156"/>
                  </a:lnTo>
                  <a:lnTo>
                    <a:pt x="1288320" y="11049"/>
                  </a:lnTo>
                  <a:lnTo>
                    <a:pt x="1346279" y="6253"/>
                  </a:lnTo>
                  <a:lnTo>
                    <a:pt x="1404907" y="2796"/>
                  </a:lnTo>
                  <a:lnTo>
                    <a:pt x="1464161" y="703"/>
                  </a:lnTo>
                  <a:lnTo>
                    <a:pt x="1524000" y="0"/>
                  </a:lnTo>
                  <a:lnTo>
                    <a:pt x="1524000" y="381000"/>
                  </a:lnTo>
                  <a:lnTo>
                    <a:pt x="1465735" y="381672"/>
                  </a:lnTo>
                  <a:lnTo>
                    <a:pt x="1407949" y="383674"/>
                  </a:lnTo>
                  <a:lnTo>
                    <a:pt x="1350685" y="386984"/>
                  </a:lnTo>
                  <a:lnTo>
                    <a:pt x="1293988" y="391580"/>
                  </a:lnTo>
                  <a:lnTo>
                    <a:pt x="1237903" y="397440"/>
                  </a:lnTo>
                  <a:lnTo>
                    <a:pt x="1182474" y="404541"/>
                  </a:lnTo>
                  <a:lnTo>
                    <a:pt x="1127746" y="412862"/>
                  </a:lnTo>
                  <a:lnTo>
                    <a:pt x="1073763" y="422381"/>
                  </a:lnTo>
                  <a:lnTo>
                    <a:pt x="1020569" y="433074"/>
                  </a:lnTo>
                  <a:lnTo>
                    <a:pt x="968209" y="444922"/>
                  </a:lnTo>
                  <a:lnTo>
                    <a:pt x="916728" y="457900"/>
                  </a:lnTo>
                  <a:lnTo>
                    <a:pt x="866171" y="471988"/>
                  </a:lnTo>
                  <a:lnTo>
                    <a:pt x="816580" y="487163"/>
                  </a:lnTo>
                  <a:lnTo>
                    <a:pt x="768002" y="503403"/>
                  </a:lnTo>
                  <a:lnTo>
                    <a:pt x="720480" y="520687"/>
                  </a:lnTo>
                  <a:lnTo>
                    <a:pt x="674060" y="538991"/>
                  </a:lnTo>
                  <a:lnTo>
                    <a:pt x="628785" y="558294"/>
                  </a:lnTo>
                  <a:lnTo>
                    <a:pt x="584700" y="578574"/>
                  </a:lnTo>
                  <a:lnTo>
                    <a:pt x="541849" y="599808"/>
                  </a:lnTo>
                  <a:lnTo>
                    <a:pt x="500278" y="621976"/>
                  </a:lnTo>
                  <a:lnTo>
                    <a:pt x="460030" y="645054"/>
                  </a:lnTo>
                  <a:lnTo>
                    <a:pt x="421151" y="669020"/>
                  </a:lnTo>
                  <a:lnTo>
                    <a:pt x="383684" y="693853"/>
                  </a:lnTo>
                  <a:lnTo>
                    <a:pt x="347674" y="719531"/>
                  </a:lnTo>
                  <a:lnTo>
                    <a:pt x="313165" y="746031"/>
                  </a:lnTo>
                  <a:lnTo>
                    <a:pt x="280203" y="773331"/>
                  </a:lnTo>
                  <a:lnTo>
                    <a:pt x="248831" y="801409"/>
                  </a:lnTo>
                  <a:lnTo>
                    <a:pt x="219095" y="830244"/>
                  </a:lnTo>
                  <a:lnTo>
                    <a:pt x="191037" y="859812"/>
                  </a:lnTo>
                  <a:lnTo>
                    <a:pt x="164704" y="890093"/>
                  </a:lnTo>
                  <a:lnTo>
                    <a:pt x="140140" y="921063"/>
                  </a:lnTo>
                  <a:lnTo>
                    <a:pt x="117388" y="952702"/>
                  </a:lnTo>
                  <a:lnTo>
                    <a:pt x="96494" y="984986"/>
                  </a:lnTo>
                  <a:lnTo>
                    <a:pt x="60457" y="1051404"/>
                  </a:lnTo>
                  <a:lnTo>
                    <a:pt x="45403" y="1085493"/>
                  </a:lnTo>
                  <a:lnTo>
                    <a:pt x="32385" y="1120140"/>
                  </a:lnTo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5">
            <a:extLst>
              <a:ext uri="{FF2B5EF4-FFF2-40B4-BE49-F238E27FC236}">
                <a16:creationId xmlns:a16="http://schemas.microsoft.com/office/drawing/2014/main" id="{0B351861-4901-E061-EF2F-E66E4CED2B53}"/>
              </a:ext>
            </a:extLst>
          </p:cNvPr>
          <p:cNvSpPr/>
          <p:nvPr/>
        </p:nvSpPr>
        <p:spPr>
          <a:xfrm>
            <a:off x="3722696" y="3141753"/>
            <a:ext cx="4466844" cy="1571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270"/>
            <a:ext cx="1625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latin typeface="Roboto"/>
                <a:cs typeface="Roboto"/>
              </a:rPr>
              <a:t>D</a:t>
            </a:r>
            <a:r>
              <a:rPr sz="5400" b="1" spc="180" dirty="0">
                <a:latin typeface="Roboto"/>
                <a:cs typeface="Roboto"/>
              </a:rPr>
              <a:t>O</a:t>
            </a:r>
            <a:r>
              <a:rPr sz="5400" b="1" spc="290" dirty="0">
                <a:latin typeface="Roboto"/>
                <a:cs typeface="Roboto"/>
              </a:rPr>
              <a:t>M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662" y="1498469"/>
            <a:ext cx="3782141" cy="113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127" y="2822448"/>
            <a:ext cx="8325643" cy="1040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8394" y="0"/>
            <a:ext cx="9119870" cy="2112645"/>
            <a:chOff x="38394" y="0"/>
            <a:chExt cx="9119870" cy="2112645"/>
          </a:xfrm>
        </p:grpSpPr>
        <p:sp>
          <p:nvSpPr>
            <p:cNvPr id="10" name="object 10"/>
            <p:cNvSpPr/>
            <p:nvPr/>
          </p:nvSpPr>
          <p:spPr>
            <a:xfrm>
              <a:off x="38394" y="1120749"/>
              <a:ext cx="8990707" cy="9793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625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D</a:t>
            </a:r>
            <a:r>
              <a:rPr sz="5400" b="1" spc="180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r>
              <a:rPr sz="5400" b="1" spc="290" dirty="0">
                <a:solidFill>
                  <a:srgbClr val="000000"/>
                </a:solidFill>
                <a:latin typeface="Roboto"/>
                <a:cs typeface="Roboto"/>
              </a:rPr>
              <a:t>M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447" y="3204972"/>
            <a:ext cx="7870700" cy="1694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1198" y="5243271"/>
            <a:ext cx="662368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5285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background-color</a:t>
            </a:r>
            <a:r>
              <a:rPr sz="2500" spc="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Wingdings"/>
                <a:cs typeface="Wingdings"/>
              </a:rPr>
              <a:t></a:t>
            </a:r>
            <a:r>
              <a:rPr sz="2500" spc="-5" dirty="0">
                <a:solidFill>
                  <a:srgbClr val="253138"/>
                </a:solidFill>
                <a:latin typeface="Times New Roman"/>
                <a:cs typeface="Times New Roman"/>
              </a:rPr>
              <a:t>	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backgroundColor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90572" y="4418076"/>
            <a:ext cx="1579245" cy="920750"/>
            <a:chOff x="2290572" y="4418076"/>
            <a:chExt cx="1579245" cy="920750"/>
          </a:xfrm>
        </p:grpSpPr>
        <p:sp>
          <p:nvSpPr>
            <p:cNvPr id="19" name="object 19"/>
            <p:cNvSpPr/>
            <p:nvPr/>
          </p:nvSpPr>
          <p:spPr>
            <a:xfrm>
              <a:off x="2290572" y="4418076"/>
              <a:ext cx="1578864" cy="9204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48306" y="4550791"/>
              <a:ext cx="1263015" cy="609600"/>
            </a:xfrm>
            <a:custGeom>
              <a:avLst/>
              <a:gdLst/>
              <a:ahLst/>
              <a:cxnLst/>
              <a:rect l="l" t="t" r="r" b="b"/>
              <a:pathLst>
                <a:path w="1263014" h="609600">
                  <a:moveTo>
                    <a:pt x="78358" y="505967"/>
                  </a:moveTo>
                  <a:lnTo>
                    <a:pt x="0" y="606932"/>
                  </a:lnTo>
                  <a:lnTo>
                    <a:pt x="127762" y="609091"/>
                  </a:lnTo>
                  <a:lnTo>
                    <a:pt x="115228" y="582929"/>
                  </a:lnTo>
                  <a:lnTo>
                    <a:pt x="94106" y="582929"/>
                  </a:lnTo>
                  <a:lnTo>
                    <a:pt x="77724" y="548639"/>
                  </a:lnTo>
                  <a:lnTo>
                    <a:pt x="94868" y="540429"/>
                  </a:lnTo>
                  <a:lnTo>
                    <a:pt x="78358" y="505967"/>
                  </a:lnTo>
                  <a:close/>
                </a:path>
                <a:path w="1263014" h="609600">
                  <a:moveTo>
                    <a:pt x="94868" y="540429"/>
                  </a:moveTo>
                  <a:lnTo>
                    <a:pt x="77724" y="548639"/>
                  </a:lnTo>
                  <a:lnTo>
                    <a:pt x="94106" y="582929"/>
                  </a:lnTo>
                  <a:lnTo>
                    <a:pt x="111286" y="574702"/>
                  </a:lnTo>
                  <a:lnTo>
                    <a:pt x="94868" y="540429"/>
                  </a:lnTo>
                  <a:close/>
                </a:path>
                <a:path w="1263014" h="609600">
                  <a:moveTo>
                    <a:pt x="111286" y="574702"/>
                  </a:moveTo>
                  <a:lnTo>
                    <a:pt x="94106" y="582929"/>
                  </a:lnTo>
                  <a:lnTo>
                    <a:pt x="115228" y="582929"/>
                  </a:lnTo>
                  <a:lnTo>
                    <a:pt x="111286" y="574702"/>
                  </a:lnTo>
                  <a:close/>
                </a:path>
                <a:path w="1263014" h="609600">
                  <a:moveTo>
                    <a:pt x="1151439" y="34406"/>
                  </a:moveTo>
                  <a:lnTo>
                    <a:pt x="94868" y="540429"/>
                  </a:lnTo>
                  <a:lnTo>
                    <a:pt x="111286" y="574702"/>
                  </a:lnTo>
                  <a:lnTo>
                    <a:pt x="1167824" y="68695"/>
                  </a:lnTo>
                  <a:lnTo>
                    <a:pt x="1151439" y="34406"/>
                  </a:lnTo>
                  <a:close/>
                </a:path>
                <a:path w="1263014" h="609600">
                  <a:moveTo>
                    <a:pt x="1244102" y="26161"/>
                  </a:moveTo>
                  <a:lnTo>
                    <a:pt x="1168654" y="26161"/>
                  </a:lnTo>
                  <a:lnTo>
                    <a:pt x="1185036" y="60451"/>
                  </a:lnTo>
                  <a:lnTo>
                    <a:pt x="1167824" y="68695"/>
                  </a:lnTo>
                  <a:lnTo>
                    <a:pt x="1184274" y="103123"/>
                  </a:lnTo>
                  <a:lnTo>
                    <a:pt x="1244102" y="26161"/>
                  </a:lnTo>
                  <a:close/>
                </a:path>
                <a:path w="1263014" h="609600">
                  <a:moveTo>
                    <a:pt x="1168654" y="26161"/>
                  </a:moveTo>
                  <a:lnTo>
                    <a:pt x="1151439" y="34406"/>
                  </a:lnTo>
                  <a:lnTo>
                    <a:pt x="1167824" y="68695"/>
                  </a:lnTo>
                  <a:lnTo>
                    <a:pt x="1185036" y="60451"/>
                  </a:lnTo>
                  <a:lnTo>
                    <a:pt x="1168654" y="26161"/>
                  </a:lnTo>
                  <a:close/>
                </a:path>
                <a:path w="1263014" h="609600">
                  <a:moveTo>
                    <a:pt x="1134998" y="0"/>
                  </a:moveTo>
                  <a:lnTo>
                    <a:pt x="1151439" y="34406"/>
                  </a:lnTo>
                  <a:lnTo>
                    <a:pt x="1168654" y="26161"/>
                  </a:lnTo>
                  <a:lnTo>
                    <a:pt x="1244102" y="26161"/>
                  </a:lnTo>
                  <a:lnTo>
                    <a:pt x="1262760" y="2158"/>
                  </a:lnTo>
                  <a:lnTo>
                    <a:pt x="1134998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232660"/>
            <a:ext cx="9046715" cy="2878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3983" y="879347"/>
            <a:ext cx="890015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8844" y="1199515"/>
            <a:ext cx="802449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Modifique nome.html e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nome.js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para mudar o  background-color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94715" y="2843783"/>
            <a:ext cx="8369934" cy="777240"/>
            <a:chOff x="394715" y="2843783"/>
            <a:chExt cx="8369934" cy="777240"/>
          </a:xfrm>
        </p:grpSpPr>
        <p:sp>
          <p:nvSpPr>
            <p:cNvPr id="12" name="object 12"/>
            <p:cNvSpPr/>
            <p:nvPr/>
          </p:nvSpPr>
          <p:spPr>
            <a:xfrm>
              <a:off x="3291458" y="2901695"/>
              <a:ext cx="2572639" cy="713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32985" y="3103879"/>
              <a:ext cx="178943" cy="1059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91458" y="2901695"/>
              <a:ext cx="2573020" cy="713105"/>
            </a:xfrm>
            <a:custGeom>
              <a:avLst/>
              <a:gdLst/>
              <a:ahLst/>
              <a:cxnLst/>
              <a:rect l="l" t="t" r="r" b="b"/>
              <a:pathLst>
                <a:path w="2573020" h="713104">
                  <a:moveTo>
                    <a:pt x="2162682" y="144144"/>
                  </a:moveTo>
                  <a:lnTo>
                    <a:pt x="2337307" y="144144"/>
                  </a:lnTo>
                  <a:lnTo>
                    <a:pt x="2337307" y="204215"/>
                  </a:lnTo>
                  <a:lnTo>
                    <a:pt x="2292857" y="211074"/>
                  </a:lnTo>
                  <a:lnTo>
                    <a:pt x="2360421" y="397255"/>
                  </a:lnTo>
                  <a:lnTo>
                    <a:pt x="2368423" y="427736"/>
                  </a:lnTo>
                  <a:lnTo>
                    <a:pt x="2443226" y="211200"/>
                  </a:lnTo>
                  <a:lnTo>
                    <a:pt x="2398267" y="204342"/>
                  </a:lnTo>
                  <a:lnTo>
                    <a:pt x="2398267" y="144144"/>
                  </a:lnTo>
                  <a:lnTo>
                    <a:pt x="2572639" y="144144"/>
                  </a:lnTo>
                  <a:lnTo>
                    <a:pt x="2572639" y="204215"/>
                  </a:lnTo>
                  <a:lnTo>
                    <a:pt x="2535174" y="210057"/>
                  </a:lnTo>
                  <a:lnTo>
                    <a:pt x="2386329" y="609473"/>
                  </a:lnTo>
                  <a:lnTo>
                    <a:pt x="2367295" y="648239"/>
                  </a:lnTo>
                  <a:lnTo>
                    <a:pt x="2341117" y="681863"/>
                  </a:lnTo>
                  <a:lnTo>
                    <a:pt x="2306192" y="705294"/>
                  </a:lnTo>
                  <a:lnTo>
                    <a:pt x="2260600" y="713104"/>
                  </a:lnTo>
                  <a:lnTo>
                    <a:pt x="2254250" y="713104"/>
                  </a:lnTo>
                  <a:lnTo>
                    <a:pt x="2210435" y="705611"/>
                  </a:lnTo>
                  <a:lnTo>
                    <a:pt x="2217801" y="649604"/>
                  </a:lnTo>
                  <a:lnTo>
                    <a:pt x="2216277" y="640206"/>
                  </a:lnTo>
                  <a:lnTo>
                    <a:pt x="2221611" y="635888"/>
                  </a:lnTo>
                  <a:lnTo>
                    <a:pt x="2233803" y="636524"/>
                  </a:lnTo>
                  <a:lnTo>
                    <a:pt x="2245994" y="637286"/>
                  </a:lnTo>
                  <a:lnTo>
                    <a:pt x="2253868" y="637666"/>
                  </a:lnTo>
                  <a:lnTo>
                    <a:pt x="2257298" y="637666"/>
                  </a:lnTo>
                  <a:lnTo>
                    <a:pt x="2266440" y="636545"/>
                  </a:lnTo>
                  <a:lnTo>
                    <a:pt x="2295483" y="610229"/>
                  </a:lnTo>
                  <a:lnTo>
                    <a:pt x="2312289" y="576706"/>
                  </a:lnTo>
                  <a:lnTo>
                    <a:pt x="2329053" y="538479"/>
                  </a:lnTo>
                  <a:lnTo>
                    <a:pt x="2200782" y="210438"/>
                  </a:lnTo>
                  <a:lnTo>
                    <a:pt x="2162682" y="204342"/>
                  </a:lnTo>
                  <a:lnTo>
                    <a:pt x="2162682" y="144144"/>
                  </a:lnTo>
                  <a:close/>
                </a:path>
                <a:path w="2573020" h="713104">
                  <a:moveTo>
                    <a:pt x="975613" y="144144"/>
                  </a:moveTo>
                  <a:lnTo>
                    <a:pt x="1028318" y="144144"/>
                  </a:lnTo>
                  <a:lnTo>
                    <a:pt x="1107948" y="144144"/>
                  </a:lnTo>
                  <a:lnTo>
                    <a:pt x="1107948" y="385063"/>
                  </a:lnTo>
                  <a:lnTo>
                    <a:pt x="1112123" y="435879"/>
                  </a:lnTo>
                  <a:lnTo>
                    <a:pt x="1134062" y="476220"/>
                  </a:lnTo>
                  <a:lnTo>
                    <a:pt x="1176781" y="488061"/>
                  </a:lnTo>
                  <a:lnTo>
                    <a:pt x="1194067" y="487177"/>
                  </a:lnTo>
                  <a:lnTo>
                    <a:pt x="1236090" y="473837"/>
                  </a:lnTo>
                  <a:lnTo>
                    <a:pt x="1264023" y="446244"/>
                  </a:lnTo>
                  <a:lnTo>
                    <a:pt x="1270380" y="434339"/>
                  </a:lnTo>
                  <a:lnTo>
                    <a:pt x="1270380" y="214249"/>
                  </a:lnTo>
                  <a:lnTo>
                    <a:pt x="1217549" y="204088"/>
                  </a:lnTo>
                  <a:lnTo>
                    <a:pt x="1217549" y="144144"/>
                  </a:lnTo>
                  <a:lnTo>
                    <a:pt x="1277874" y="144144"/>
                  </a:lnTo>
                  <a:lnTo>
                    <a:pt x="1357502" y="144144"/>
                  </a:lnTo>
                  <a:lnTo>
                    <a:pt x="1357502" y="484250"/>
                  </a:lnTo>
                  <a:lnTo>
                    <a:pt x="1402714" y="494411"/>
                  </a:lnTo>
                  <a:lnTo>
                    <a:pt x="1402714" y="553719"/>
                  </a:lnTo>
                  <a:lnTo>
                    <a:pt x="1278254" y="553719"/>
                  </a:lnTo>
                  <a:lnTo>
                    <a:pt x="1274952" y="495300"/>
                  </a:lnTo>
                  <a:lnTo>
                    <a:pt x="1269761" y="509442"/>
                  </a:lnTo>
                  <a:lnTo>
                    <a:pt x="1236471" y="543178"/>
                  </a:lnTo>
                  <a:lnTo>
                    <a:pt x="1184429" y="560198"/>
                  </a:lnTo>
                  <a:lnTo>
                    <a:pt x="1164716" y="561339"/>
                  </a:lnTo>
                  <a:lnTo>
                    <a:pt x="1132738" y="558625"/>
                  </a:lnTo>
                  <a:lnTo>
                    <a:pt x="1079831" y="536908"/>
                  </a:lnTo>
                  <a:lnTo>
                    <a:pt x="1042257" y="493262"/>
                  </a:lnTo>
                  <a:lnTo>
                    <a:pt x="1023207" y="426448"/>
                  </a:lnTo>
                  <a:lnTo>
                    <a:pt x="1020826" y="384301"/>
                  </a:lnTo>
                  <a:lnTo>
                    <a:pt x="1020826" y="214121"/>
                  </a:lnTo>
                  <a:lnTo>
                    <a:pt x="975613" y="203962"/>
                  </a:lnTo>
                  <a:lnTo>
                    <a:pt x="975613" y="144144"/>
                  </a:lnTo>
                  <a:close/>
                </a:path>
                <a:path w="2573020" h="713104">
                  <a:moveTo>
                    <a:pt x="2102739" y="136778"/>
                  </a:moveTo>
                  <a:lnTo>
                    <a:pt x="2108454" y="136778"/>
                  </a:lnTo>
                  <a:lnTo>
                    <a:pt x="2114550" y="137287"/>
                  </a:lnTo>
                  <a:lnTo>
                    <a:pt x="2121027" y="138175"/>
                  </a:lnTo>
                  <a:lnTo>
                    <a:pt x="2127504" y="139064"/>
                  </a:lnTo>
                  <a:lnTo>
                    <a:pt x="2134362" y="140715"/>
                  </a:lnTo>
                  <a:lnTo>
                    <a:pt x="2141474" y="143128"/>
                  </a:lnTo>
                  <a:lnTo>
                    <a:pt x="2130932" y="222503"/>
                  </a:lnTo>
                  <a:lnTo>
                    <a:pt x="2082927" y="220217"/>
                  </a:lnTo>
                  <a:lnTo>
                    <a:pt x="2070683" y="220978"/>
                  </a:lnTo>
                  <a:lnTo>
                    <a:pt x="2031781" y="238829"/>
                  </a:lnTo>
                  <a:lnTo>
                    <a:pt x="2013457" y="264921"/>
                  </a:lnTo>
                  <a:lnTo>
                    <a:pt x="2013457" y="483869"/>
                  </a:lnTo>
                  <a:lnTo>
                    <a:pt x="2072893" y="494156"/>
                  </a:lnTo>
                  <a:lnTo>
                    <a:pt x="2072893" y="553719"/>
                  </a:lnTo>
                  <a:lnTo>
                    <a:pt x="1866900" y="553719"/>
                  </a:lnTo>
                  <a:lnTo>
                    <a:pt x="1866900" y="494029"/>
                  </a:lnTo>
                  <a:lnTo>
                    <a:pt x="1926336" y="483742"/>
                  </a:lnTo>
                  <a:lnTo>
                    <a:pt x="1926336" y="214502"/>
                  </a:lnTo>
                  <a:lnTo>
                    <a:pt x="1866900" y="204215"/>
                  </a:lnTo>
                  <a:lnTo>
                    <a:pt x="1866900" y="144144"/>
                  </a:lnTo>
                  <a:lnTo>
                    <a:pt x="2004821" y="144144"/>
                  </a:lnTo>
                  <a:lnTo>
                    <a:pt x="2009775" y="201421"/>
                  </a:lnTo>
                  <a:lnTo>
                    <a:pt x="2014158" y="188035"/>
                  </a:lnTo>
                  <a:lnTo>
                    <a:pt x="2042287" y="155066"/>
                  </a:lnTo>
                  <a:lnTo>
                    <a:pt x="2086185" y="137922"/>
                  </a:lnTo>
                  <a:lnTo>
                    <a:pt x="2102739" y="136778"/>
                  </a:lnTo>
                  <a:close/>
                </a:path>
                <a:path w="2573020" h="713104">
                  <a:moveTo>
                    <a:pt x="1632077" y="136778"/>
                  </a:moveTo>
                  <a:lnTo>
                    <a:pt x="1671181" y="139946"/>
                  </a:lnTo>
                  <a:lnTo>
                    <a:pt x="1734339" y="165282"/>
                  </a:lnTo>
                  <a:lnTo>
                    <a:pt x="1777277" y="214788"/>
                  </a:lnTo>
                  <a:lnTo>
                    <a:pt x="1798804" y="281463"/>
                  </a:lnTo>
                  <a:lnTo>
                    <a:pt x="1801494" y="320801"/>
                  </a:lnTo>
                  <a:lnTo>
                    <a:pt x="1801494" y="373125"/>
                  </a:lnTo>
                  <a:lnTo>
                    <a:pt x="1544446" y="373125"/>
                  </a:lnTo>
                  <a:lnTo>
                    <a:pt x="1544954" y="382396"/>
                  </a:lnTo>
                  <a:lnTo>
                    <a:pt x="1553273" y="422703"/>
                  </a:lnTo>
                  <a:lnTo>
                    <a:pt x="1585331" y="471058"/>
                  </a:lnTo>
                  <a:lnTo>
                    <a:pt x="1621283" y="488203"/>
                  </a:lnTo>
                  <a:lnTo>
                    <a:pt x="1642999" y="490346"/>
                  </a:lnTo>
                  <a:lnTo>
                    <a:pt x="1660120" y="489727"/>
                  </a:lnTo>
                  <a:lnTo>
                    <a:pt x="1704339" y="480440"/>
                  </a:lnTo>
                  <a:lnTo>
                    <a:pt x="1743434" y="460349"/>
                  </a:lnTo>
                  <a:lnTo>
                    <a:pt x="1756410" y="451230"/>
                  </a:lnTo>
                  <a:lnTo>
                    <a:pt x="1790573" y="506729"/>
                  </a:lnTo>
                  <a:lnTo>
                    <a:pt x="1747246" y="538733"/>
                  </a:lnTo>
                  <a:lnTo>
                    <a:pt x="1710864" y="553142"/>
                  </a:lnTo>
                  <a:lnTo>
                    <a:pt x="1667430" y="560433"/>
                  </a:lnTo>
                  <a:lnTo>
                    <a:pt x="1642999" y="561339"/>
                  </a:lnTo>
                  <a:lnTo>
                    <a:pt x="1602307" y="557768"/>
                  </a:lnTo>
                  <a:lnTo>
                    <a:pt x="1534021" y="529193"/>
                  </a:lnTo>
                  <a:lnTo>
                    <a:pt x="1484304" y="473523"/>
                  </a:lnTo>
                  <a:lnTo>
                    <a:pt x="1468469" y="438689"/>
                  </a:lnTo>
                  <a:lnTo>
                    <a:pt x="1458968" y="399712"/>
                  </a:lnTo>
                  <a:lnTo>
                    <a:pt x="1455801" y="356615"/>
                  </a:lnTo>
                  <a:lnTo>
                    <a:pt x="1455801" y="340487"/>
                  </a:lnTo>
                  <a:lnTo>
                    <a:pt x="1459063" y="298745"/>
                  </a:lnTo>
                  <a:lnTo>
                    <a:pt x="1468850" y="260588"/>
                  </a:lnTo>
                  <a:lnTo>
                    <a:pt x="1485161" y="226026"/>
                  </a:lnTo>
                  <a:lnTo>
                    <a:pt x="1507998" y="195071"/>
                  </a:lnTo>
                  <a:lnTo>
                    <a:pt x="1565132" y="151352"/>
                  </a:lnTo>
                  <a:lnTo>
                    <a:pt x="1597384" y="140422"/>
                  </a:lnTo>
                  <a:lnTo>
                    <a:pt x="1632077" y="136778"/>
                  </a:lnTo>
                  <a:close/>
                </a:path>
                <a:path w="2573020" h="713104">
                  <a:moveTo>
                    <a:pt x="686180" y="74040"/>
                  </a:moveTo>
                  <a:lnTo>
                    <a:pt x="622839" y="88058"/>
                  </a:lnTo>
                  <a:lnTo>
                    <a:pt x="574928" y="130175"/>
                  </a:lnTo>
                  <a:lnTo>
                    <a:pt x="544639" y="194833"/>
                  </a:lnTo>
                  <a:lnTo>
                    <a:pt x="537067" y="233491"/>
                  </a:lnTo>
                  <a:lnTo>
                    <a:pt x="534542" y="276351"/>
                  </a:lnTo>
                  <a:lnTo>
                    <a:pt x="534542" y="284733"/>
                  </a:lnTo>
                  <a:lnTo>
                    <a:pt x="537065" y="328144"/>
                  </a:lnTo>
                  <a:lnTo>
                    <a:pt x="544623" y="367125"/>
                  </a:lnTo>
                  <a:lnTo>
                    <a:pt x="574801" y="431800"/>
                  </a:lnTo>
                  <a:lnTo>
                    <a:pt x="622728" y="473741"/>
                  </a:lnTo>
                  <a:lnTo>
                    <a:pt x="686180" y="487679"/>
                  </a:lnTo>
                  <a:lnTo>
                    <a:pt x="721953" y="484199"/>
                  </a:lnTo>
                  <a:lnTo>
                    <a:pt x="780782" y="456283"/>
                  </a:lnTo>
                  <a:lnTo>
                    <a:pt x="822245" y="401659"/>
                  </a:lnTo>
                  <a:lnTo>
                    <a:pt x="843200" y="328090"/>
                  </a:lnTo>
                  <a:lnTo>
                    <a:pt x="845819" y="284733"/>
                  </a:lnTo>
                  <a:lnTo>
                    <a:pt x="845819" y="276351"/>
                  </a:lnTo>
                  <a:lnTo>
                    <a:pt x="843154" y="233437"/>
                  </a:lnTo>
                  <a:lnTo>
                    <a:pt x="835167" y="194786"/>
                  </a:lnTo>
                  <a:lnTo>
                    <a:pt x="803275" y="130175"/>
                  </a:lnTo>
                  <a:lnTo>
                    <a:pt x="752728" y="88058"/>
                  </a:lnTo>
                  <a:lnTo>
                    <a:pt x="686180" y="74040"/>
                  </a:lnTo>
                  <a:close/>
                </a:path>
                <a:path w="2573020" h="713104">
                  <a:moveTo>
                    <a:pt x="195961" y="7619"/>
                  </a:moveTo>
                  <a:lnTo>
                    <a:pt x="334644" y="7619"/>
                  </a:lnTo>
                  <a:lnTo>
                    <a:pt x="401954" y="7619"/>
                  </a:lnTo>
                  <a:lnTo>
                    <a:pt x="401954" y="67690"/>
                  </a:lnTo>
                  <a:lnTo>
                    <a:pt x="342518" y="77977"/>
                  </a:lnTo>
                  <a:lnTo>
                    <a:pt x="342518" y="399288"/>
                  </a:lnTo>
                  <a:lnTo>
                    <a:pt x="339546" y="434459"/>
                  </a:lnTo>
                  <a:lnTo>
                    <a:pt x="315837" y="493514"/>
                  </a:lnTo>
                  <a:lnTo>
                    <a:pt x="269714" y="536640"/>
                  </a:lnTo>
                  <a:lnTo>
                    <a:pt x="208512" y="558599"/>
                  </a:lnTo>
                  <a:lnTo>
                    <a:pt x="172719" y="561339"/>
                  </a:lnTo>
                  <a:lnTo>
                    <a:pt x="134981" y="558790"/>
                  </a:lnTo>
                  <a:lnTo>
                    <a:pt x="71457" y="538354"/>
                  </a:lnTo>
                  <a:lnTo>
                    <a:pt x="25020" y="497681"/>
                  </a:lnTo>
                  <a:lnTo>
                    <a:pt x="2196" y="437864"/>
                  </a:lnTo>
                  <a:lnTo>
                    <a:pt x="0" y="400812"/>
                  </a:lnTo>
                  <a:lnTo>
                    <a:pt x="2793" y="392556"/>
                  </a:lnTo>
                  <a:lnTo>
                    <a:pt x="84962" y="392556"/>
                  </a:lnTo>
                  <a:lnTo>
                    <a:pt x="86369" y="417441"/>
                  </a:lnTo>
                  <a:lnTo>
                    <a:pt x="90598" y="438372"/>
                  </a:lnTo>
                  <a:lnTo>
                    <a:pt x="120141" y="477970"/>
                  </a:lnTo>
                  <a:lnTo>
                    <a:pt x="172719" y="490346"/>
                  </a:lnTo>
                  <a:lnTo>
                    <a:pt x="190152" y="488801"/>
                  </a:lnTo>
                  <a:lnTo>
                    <a:pt x="232282" y="465708"/>
                  </a:lnTo>
                  <a:lnTo>
                    <a:pt x="253946" y="419167"/>
                  </a:lnTo>
                  <a:lnTo>
                    <a:pt x="255396" y="399288"/>
                  </a:lnTo>
                  <a:lnTo>
                    <a:pt x="255396" y="77977"/>
                  </a:lnTo>
                  <a:lnTo>
                    <a:pt x="195961" y="67817"/>
                  </a:lnTo>
                  <a:lnTo>
                    <a:pt x="195961" y="7619"/>
                  </a:lnTo>
                  <a:close/>
                </a:path>
                <a:path w="2573020" h="713104">
                  <a:moveTo>
                    <a:pt x="686180" y="0"/>
                  </a:moveTo>
                  <a:lnTo>
                    <a:pt x="738308" y="4956"/>
                  </a:lnTo>
                  <a:lnTo>
                    <a:pt x="785352" y="19843"/>
                  </a:lnTo>
                  <a:lnTo>
                    <a:pt x="827323" y="44684"/>
                  </a:lnTo>
                  <a:lnTo>
                    <a:pt x="864235" y="79501"/>
                  </a:lnTo>
                  <a:lnTo>
                    <a:pt x="894312" y="121628"/>
                  </a:lnTo>
                  <a:lnTo>
                    <a:pt x="915781" y="168576"/>
                  </a:lnTo>
                  <a:lnTo>
                    <a:pt x="928653" y="220358"/>
                  </a:lnTo>
                  <a:lnTo>
                    <a:pt x="932941" y="276987"/>
                  </a:lnTo>
                  <a:lnTo>
                    <a:pt x="932941" y="284733"/>
                  </a:lnTo>
                  <a:lnTo>
                    <a:pt x="926195" y="353869"/>
                  </a:lnTo>
                  <a:lnTo>
                    <a:pt x="906017" y="416813"/>
                  </a:lnTo>
                  <a:lnTo>
                    <a:pt x="874363" y="469518"/>
                  </a:lnTo>
                  <a:lnTo>
                    <a:pt x="833374" y="507745"/>
                  </a:lnTo>
                  <a:lnTo>
                    <a:pt x="940942" y="583183"/>
                  </a:lnTo>
                  <a:lnTo>
                    <a:pt x="884427" y="635000"/>
                  </a:lnTo>
                  <a:lnTo>
                    <a:pt x="761745" y="548893"/>
                  </a:lnTo>
                  <a:lnTo>
                    <a:pt x="753699" y="551680"/>
                  </a:lnTo>
                  <a:lnTo>
                    <a:pt x="706977" y="560546"/>
                  </a:lnTo>
                  <a:lnTo>
                    <a:pt x="686180" y="561339"/>
                  </a:lnTo>
                  <a:lnTo>
                    <a:pt x="635460" y="556410"/>
                  </a:lnTo>
                  <a:lnTo>
                    <a:pt x="589788" y="541623"/>
                  </a:lnTo>
                  <a:lnTo>
                    <a:pt x="549163" y="516977"/>
                  </a:lnTo>
                  <a:lnTo>
                    <a:pt x="513588" y="482473"/>
                  </a:lnTo>
                  <a:lnTo>
                    <a:pt x="484657" y="440539"/>
                  </a:lnTo>
                  <a:lnTo>
                    <a:pt x="463978" y="393604"/>
                  </a:lnTo>
                  <a:lnTo>
                    <a:pt x="451562" y="341669"/>
                  </a:lnTo>
                  <a:lnTo>
                    <a:pt x="447420" y="284733"/>
                  </a:lnTo>
                  <a:lnTo>
                    <a:pt x="447420" y="276987"/>
                  </a:lnTo>
                  <a:lnTo>
                    <a:pt x="451562" y="220267"/>
                  </a:lnTo>
                  <a:lnTo>
                    <a:pt x="463978" y="168417"/>
                  </a:lnTo>
                  <a:lnTo>
                    <a:pt x="484657" y="121449"/>
                  </a:lnTo>
                  <a:lnTo>
                    <a:pt x="513588" y="79375"/>
                  </a:lnTo>
                  <a:lnTo>
                    <a:pt x="549235" y="44630"/>
                  </a:lnTo>
                  <a:lnTo>
                    <a:pt x="589883" y="19827"/>
                  </a:lnTo>
                  <a:lnTo>
                    <a:pt x="635531" y="4954"/>
                  </a:lnTo>
                  <a:lnTo>
                    <a:pt x="686180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9287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7152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0" dirty="0">
                <a:solidFill>
                  <a:srgbClr val="000000"/>
                </a:solidFill>
                <a:latin typeface="Roboto"/>
                <a:cs typeface="Roboto"/>
              </a:rPr>
              <a:t>O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que</a:t>
            </a:r>
            <a:r>
              <a:rPr sz="5400" b="1" spc="-1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-100" dirty="0">
                <a:solidFill>
                  <a:srgbClr val="000000"/>
                </a:solidFill>
                <a:latin typeface="Roboto"/>
                <a:cs typeface="Roboto"/>
              </a:rPr>
              <a:t>é?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38186" y="5837631"/>
            <a:ext cx="14782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https://jquery.com/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720" y="4021469"/>
            <a:ext cx="9118563" cy="162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9544" y="1519809"/>
            <a:ext cx="593090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Framework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JavaScript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Manipulação HTML mais simples  Versatilidade e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extensibilidade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6309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100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laração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4797" y="1946224"/>
            <a:ext cx="7079615" cy="193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Declaração idêntica ao do JS, porém  precisa ser depois da declaração do  jquery.js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jquery.js é a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biblioteca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278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15" dirty="0">
                <a:solidFill>
                  <a:srgbClr val="000000"/>
                </a:solidFill>
                <a:latin typeface="Roboto"/>
                <a:cs typeface="Roboto"/>
              </a:rPr>
              <a:t>U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9650" y="3388233"/>
            <a:ext cx="26911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Simplificado</a:t>
            </a:r>
            <a:r>
              <a:rPr sz="25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1416" y="2162555"/>
            <a:ext cx="5826417" cy="1120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1416" y="3875532"/>
            <a:ext cx="2803446" cy="1235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5104" y="1367104"/>
            <a:ext cx="554926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Métodos executados depois que  carregar a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página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270"/>
            <a:ext cx="1278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15" dirty="0">
                <a:latin typeface="Roboto"/>
                <a:cs typeface="Roboto"/>
              </a:rPr>
              <a:t>U</a:t>
            </a:r>
            <a:r>
              <a:rPr sz="5400" b="1" spc="-30" dirty="0">
                <a:latin typeface="Roboto"/>
                <a:cs typeface="Roboto"/>
              </a:rPr>
              <a:t>so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3400" y="2028444"/>
            <a:ext cx="7452359" cy="255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9486" y="1396060"/>
            <a:ext cx="7457440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Adicione um botão em sumiço.html e o 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configure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em sumiço.js para voltar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os 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textos. (.show())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270"/>
            <a:ext cx="1278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15" dirty="0">
                <a:latin typeface="Roboto"/>
                <a:cs typeface="Roboto"/>
              </a:rPr>
              <a:t>U</a:t>
            </a:r>
            <a:r>
              <a:rPr sz="5400" b="1" spc="-30" dirty="0">
                <a:latin typeface="Roboto"/>
                <a:cs typeface="Roboto"/>
              </a:rPr>
              <a:t>so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4647" y="1008888"/>
            <a:ext cx="4924044" cy="1313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022" y="2510736"/>
            <a:ext cx="7458075" cy="732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55520" y="3724715"/>
            <a:ext cx="3105150" cy="8007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51532" y="4887950"/>
            <a:ext cx="3104037" cy="839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1537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Edição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9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396" y="1302511"/>
            <a:ext cx="459803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Diminuir a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resolução,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Ajustar a proporção,  Remover/adicionar fundo,  Paleta de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cores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0248" y="4027932"/>
            <a:ext cx="4466844" cy="1571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06466" y="4534280"/>
            <a:ext cx="2609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https://color.adobe.com/pt/create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5759" y="879347"/>
            <a:ext cx="1158240" cy="969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9486" y="1396060"/>
            <a:ext cx="7841615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Faça o botão azul de cor.html mudar o  texto para outra cor diferente do botão  vermelho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270"/>
            <a:ext cx="1278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15" dirty="0">
                <a:latin typeface="Roboto"/>
                <a:cs typeface="Roboto"/>
              </a:rPr>
              <a:t>U</a:t>
            </a:r>
            <a:r>
              <a:rPr sz="5400" b="1" spc="-30" dirty="0">
                <a:latin typeface="Roboto"/>
                <a:cs typeface="Roboto"/>
              </a:rPr>
              <a:t>so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53355" y="879347"/>
            <a:ext cx="4391025" cy="4427220"/>
            <a:chOff x="4753355" y="879347"/>
            <a:chExt cx="4391025" cy="4427220"/>
          </a:xfrm>
        </p:grpSpPr>
        <p:sp>
          <p:nvSpPr>
            <p:cNvPr id="16" name="object 16"/>
            <p:cNvSpPr/>
            <p:nvPr/>
          </p:nvSpPr>
          <p:spPr>
            <a:xfrm>
              <a:off x="7985760" y="879347"/>
              <a:ext cx="1158240" cy="969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53355" y="1837943"/>
              <a:ext cx="4247388" cy="3468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1828800"/>
            <a:ext cx="4386072" cy="34612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64209"/>
              <a:ext cx="7467616" cy="12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39" y="1270"/>
            <a:ext cx="1278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15" dirty="0">
                <a:latin typeface="Roboto"/>
                <a:cs typeface="Roboto"/>
              </a:rPr>
              <a:t>U</a:t>
            </a:r>
            <a:r>
              <a:rPr sz="5400" b="1" spc="-30" dirty="0">
                <a:latin typeface="Roboto"/>
                <a:cs typeface="Roboto"/>
              </a:rPr>
              <a:t>so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4968" y="12268"/>
            <a:ext cx="3994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007" y="879347"/>
            <a:ext cx="9080500" cy="2334895"/>
            <a:chOff x="64007" y="879347"/>
            <a:chExt cx="9080500" cy="2334895"/>
          </a:xfrm>
        </p:grpSpPr>
        <p:sp>
          <p:nvSpPr>
            <p:cNvPr id="16" name="object 16"/>
            <p:cNvSpPr/>
            <p:nvPr/>
          </p:nvSpPr>
          <p:spPr>
            <a:xfrm>
              <a:off x="7985760" y="879347"/>
              <a:ext cx="1158240" cy="969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007" y="1848611"/>
              <a:ext cx="8948928" cy="13655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0" y="3703320"/>
            <a:ext cx="9012936" cy="1246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385311" y="2895600"/>
            <a:ext cx="2374900" cy="574040"/>
            <a:chOff x="3385311" y="2895600"/>
            <a:chExt cx="2374900" cy="574040"/>
          </a:xfrm>
        </p:grpSpPr>
        <p:sp>
          <p:nvSpPr>
            <p:cNvPr id="12" name="object 12"/>
            <p:cNvSpPr/>
            <p:nvPr/>
          </p:nvSpPr>
          <p:spPr>
            <a:xfrm>
              <a:off x="3391407" y="2901695"/>
              <a:ext cx="2362580" cy="5613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1407" y="2901695"/>
              <a:ext cx="2362835" cy="561340"/>
            </a:xfrm>
            <a:custGeom>
              <a:avLst/>
              <a:gdLst/>
              <a:ahLst/>
              <a:cxnLst/>
              <a:rect l="l" t="t" r="r" b="b"/>
              <a:pathLst>
                <a:path w="2362835" h="561339">
                  <a:moveTo>
                    <a:pt x="1789429" y="208279"/>
                  </a:moveTo>
                  <a:lnTo>
                    <a:pt x="1747710" y="217900"/>
                  </a:lnTo>
                  <a:lnTo>
                    <a:pt x="1717420" y="246761"/>
                  </a:lnTo>
                  <a:lnTo>
                    <a:pt x="1699021" y="290591"/>
                  </a:lnTo>
                  <a:lnTo>
                    <a:pt x="1692909" y="345186"/>
                  </a:lnTo>
                  <a:lnTo>
                    <a:pt x="1692909" y="353313"/>
                  </a:lnTo>
                  <a:lnTo>
                    <a:pt x="1699037" y="408447"/>
                  </a:lnTo>
                  <a:lnTo>
                    <a:pt x="1717547" y="452246"/>
                  </a:lnTo>
                  <a:lnTo>
                    <a:pt x="1747996" y="480821"/>
                  </a:lnTo>
                  <a:lnTo>
                    <a:pt x="1790064" y="490346"/>
                  </a:lnTo>
                  <a:lnTo>
                    <a:pt x="1812264" y="487945"/>
                  </a:lnTo>
                  <a:lnTo>
                    <a:pt x="1848232" y="468808"/>
                  </a:lnTo>
                  <a:lnTo>
                    <a:pt x="1872982" y="431591"/>
                  </a:lnTo>
                  <a:lnTo>
                    <a:pt x="1885416" y="382200"/>
                  </a:lnTo>
                  <a:lnTo>
                    <a:pt x="1886965" y="353313"/>
                  </a:lnTo>
                  <a:lnTo>
                    <a:pt x="1886965" y="345186"/>
                  </a:lnTo>
                  <a:lnTo>
                    <a:pt x="1880758" y="290798"/>
                  </a:lnTo>
                  <a:lnTo>
                    <a:pt x="1862074" y="246887"/>
                  </a:lnTo>
                  <a:lnTo>
                    <a:pt x="1831419" y="217916"/>
                  </a:lnTo>
                  <a:lnTo>
                    <a:pt x="1789429" y="208279"/>
                  </a:lnTo>
                  <a:close/>
                </a:path>
                <a:path w="2362835" h="561339">
                  <a:moveTo>
                    <a:pt x="528192" y="144144"/>
                  </a:moveTo>
                  <a:lnTo>
                    <a:pt x="580897" y="144144"/>
                  </a:lnTo>
                  <a:lnTo>
                    <a:pt x="660526" y="144144"/>
                  </a:lnTo>
                  <a:lnTo>
                    <a:pt x="660526" y="385063"/>
                  </a:lnTo>
                  <a:lnTo>
                    <a:pt x="664702" y="435879"/>
                  </a:lnTo>
                  <a:lnTo>
                    <a:pt x="686641" y="476220"/>
                  </a:lnTo>
                  <a:lnTo>
                    <a:pt x="729361" y="488061"/>
                  </a:lnTo>
                  <a:lnTo>
                    <a:pt x="746646" y="487177"/>
                  </a:lnTo>
                  <a:lnTo>
                    <a:pt x="788669" y="473837"/>
                  </a:lnTo>
                  <a:lnTo>
                    <a:pt x="816602" y="446244"/>
                  </a:lnTo>
                  <a:lnTo>
                    <a:pt x="822959" y="434339"/>
                  </a:lnTo>
                  <a:lnTo>
                    <a:pt x="822959" y="214249"/>
                  </a:lnTo>
                  <a:lnTo>
                    <a:pt x="770127" y="204088"/>
                  </a:lnTo>
                  <a:lnTo>
                    <a:pt x="770127" y="144144"/>
                  </a:lnTo>
                  <a:lnTo>
                    <a:pt x="830452" y="144144"/>
                  </a:lnTo>
                  <a:lnTo>
                    <a:pt x="910081" y="144144"/>
                  </a:lnTo>
                  <a:lnTo>
                    <a:pt x="910081" y="484250"/>
                  </a:lnTo>
                  <a:lnTo>
                    <a:pt x="955293" y="494411"/>
                  </a:lnTo>
                  <a:lnTo>
                    <a:pt x="955293" y="553719"/>
                  </a:lnTo>
                  <a:lnTo>
                    <a:pt x="830833" y="553719"/>
                  </a:lnTo>
                  <a:lnTo>
                    <a:pt x="827531" y="495300"/>
                  </a:lnTo>
                  <a:lnTo>
                    <a:pt x="822340" y="509442"/>
                  </a:lnTo>
                  <a:lnTo>
                    <a:pt x="789051" y="543178"/>
                  </a:lnTo>
                  <a:lnTo>
                    <a:pt x="737008" y="560198"/>
                  </a:lnTo>
                  <a:lnTo>
                    <a:pt x="717295" y="561339"/>
                  </a:lnTo>
                  <a:lnTo>
                    <a:pt x="685317" y="558625"/>
                  </a:lnTo>
                  <a:lnTo>
                    <a:pt x="632410" y="536908"/>
                  </a:lnTo>
                  <a:lnTo>
                    <a:pt x="594836" y="493262"/>
                  </a:lnTo>
                  <a:lnTo>
                    <a:pt x="575786" y="426448"/>
                  </a:lnTo>
                  <a:lnTo>
                    <a:pt x="573404" y="384301"/>
                  </a:lnTo>
                  <a:lnTo>
                    <a:pt x="573404" y="214121"/>
                  </a:lnTo>
                  <a:lnTo>
                    <a:pt x="528192" y="203962"/>
                  </a:lnTo>
                  <a:lnTo>
                    <a:pt x="528192" y="144144"/>
                  </a:lnTo>
                  <a:close/>
                </a:path>
                <a:path w="2362835" h="561339">
                  <a:moveTo>
                    <a:pt x="2199386" y="136778"/>
                  </a:moveTo>
                  <a:lnTo>
                    <a:pt x="2243074" y="139826"/>
                  </a:lnTo>
                  <a:lnTo>
                    <a:pt x="2282570" y="148970"/>
                  </a:lnTo>
                  <a:lnTo>
                    <a:pt x="2332916" y="173813"/>
                  </a:lnTo>
                  <a:lnTo>
                    <a:pt x="2350896" y="282955"/>
                  </a:lnTo>
                  <a:lnTo>
                    <a:pt x="2283205" y="282955"/>
                  </a:lnTo>
                  <a:lnTo>
                    <a:pt x="2270632" y="232028"/>
                  </a:lnTo>
                  <a:lnTo>
                    <a:pt x="2264965" y="227266"/>
                  </a:lnTo>
                  <a:lnTo>
                    <a:pt x="2221865" y="210010"/>
                  </a:lnTo>
                  <a:lnTo>
                    <a:pt x="2199386" y="208279"/>
                  </a:lnTo>
                  <a:lnTo>
                    <a:pt x="2182955" y="209186"/>
                  </a:lnTo>
                  <a:lnTo>
                    <a:pt x="2140856" y="230578"/>
                  </a:lnTo>
                  <a:lnTo>
                    <a:pt x="2131694" y="258063"/>
                  </a:lnTo>
                  <a:lnTo>
                    <a:pt x="2132597" y="267561"/>
                  </a:lnTo>
                  <a:lnTo>
                    <a:pt x="2168826" y="301228"/>
                  </a:lnTo>
                  <a:lnTo>
                    <a:pt x="2208656" y="311784"/>
                  </a:lnTo>
                  <a:lnTo>
                    <a:pt x="2244641" y="320784"/>
                  </a:lnTo>
                  <a:lnTo>
                    <a:pt x="2302275" y="343592"/>
                  </a:lnTo>
                  <a:lnTo>
                    <a:pt x="2340881" y="373258"/>
                  </a:lnTo>
                  <a:lnTo>
                    <a:pt x="2360173" y="412831"/>
                  </a:lnTo>
                  <a:lnTo>
                    <a:pt x="2362580" y="436499"/>
                  </a:lnTo>
                  <a:lnTo>
                    <a:pt x="2359769" y="463147"/>
                  </a:lnTo>
                  <a:lnTo>
                    <a:pt x="2337238" y="508347"/>
                  </a:lnTo>
                  <a:lnTo>
                    <a:pt x="2293354" y="541998"/>
                  </a:lnTo>
                  <a:lnTo>
                    <a:pt x="2235164" y="559194"/>
                  </a:lnTo>
                  <a:lnTo>
                    <a:pt x="2201164" y="561339"/>
                  </a:lnTo>
                  <a:lnTo>
                    <a:pt x="2178706" y="560673"/>
                  </a:lnTo>
                  <a:lnTo>
                    <a:pt x="2137316" y="555339"/>
                  </a:lnTo>
                  <a:lnTo>
                    <a:pt x="2100262" y="544579"/>
                  </a:lnTo>
                  <a:lnTo>
                    <a:pt x="2065782" y="527919"/>
                  </a:lnTo>
                  <a:lnTo>
                    <a:pt x="2049017" y="415925"/>
                  </a:lnTo>
                  <a:lnTo>
                    <a:pt x="2116454" y="415925"/>
                  </a:lnTo>
                  <a:lnTo>
                    <a:pt x="2130932" y="472313"/>
                  </a:lnTo>
                  <a:lnTo>
                    <a:pt x="2136245" y="476359"/>
                  </a:lnTo>
                  <a:lnTo>
                    <a:pt x="2180113" y="489124"/>
                  </a:lnTo>
                  <a:lnTo>
                    <a:pt x="2201164" y="490346"/>
                  </a:lnTo>
                  <a:lnTo>
                    <a:pt x="2218098" y="489487"/>
                  </a:lnTo>
                  <a:lnTo>
                    <a:pt x="2256281" y="476503"/>
                  </a:lnTo>
                  <a:lnTo>
                    <a:pt x="2275458" y="441578"/>
                  </a:lnTo>
                  <a:lnTo>
                    <a:pt x="2274458" y="431889"/>
                  </a:lnTo>
                  <a:lnTo>
                    <a:pt x="2249191" y="401077"/>
                  </a:lnTo>
                  <a:lnTo>
                    <a:pt x="2191130" y="382396"/>
                  </a:lnTo>
                  <a:lnTo>
                    <a:pt x="2158202" y="373943"/>
                  </a:lnTo>
                  <a:lnTo>
                    <a:pt x="2104012" y="352036"/>
                  </a:lnTo>
                  <a:lnTo>
                    <a:pt x="2065891" y="323034"/>
                  </a:lnTo>
                  <a:lnTo>
                    <a:pt x="2046599" y="283843"/>
                  </a:lnTo>
                  <a:lnTo>
                    <a:pt x="2044191" y="260223"/>
                  </a:lnTo>
                  <a:lnTo>
                    <a:pt x="2046906" y="235388"/>
                  </a:lnTo>
                  <a:lnTo>
                    <a:pt x="2068623" y="191625"/>
                  </a:lnTo>
                  <a:lnTo>
                    <a:pt x="2110892" y="156977"/>
                  </a:lnTo>
                  <a:lnTo>
                    <a:pt x="2166760" y="139019"/>
                  </a:lnTo>
                  <a:lnTo>
                    <a:pt x="2199386" y="136778"/>
                  </a:lnTo>
                  <a:close/>
                </a:path>
                <a:path w="2362835" h="561339">
                  <a:moveTo>
                    <a:pt x="1789429" y="136778"/>
                  </a:moveTo>
                  <a:lnTo>
                    <a:pt x="1829865" y="140469"/>
                  </a:lnTo>
                  <a:lnTo>
                    <a:pt x="1897354" y="169997"/>
                  </a:lnTo>
                  <a:lnTo>
                    <a:pt x="1946173" y="227314"/>
                  </a:lnTo>
                  <a:lnTo>
                    <a:pt x="1961689" y="262699"/>
                  </a:lnTo>
                  <a:lnTo>
                    <a:pt x="1970990" y="301990"/>
                  </a:lnTo>
                  <a:lnTo>
                    <a:pt x="1974088" y="345186"/>
                  </a:lnTo>
                  <a:lnTo>
                    <a:pt x="1974088" y="353313"/>
                  </a:lnTo>
                  <a:lnTo>
                    <a:pt x="1971012" y="396726"/>
                  </a:lnTo>
                  <a:lnTo>
                    <a:pt x="1961768" y="436102"/>
                  </a:lnTo>
                  <a:lnTo>
                    <a:pt x="1946334" y="471453"/>
                  </a:lnTo>
                  <a:lnTo>
                    <a:pt x="1897703" y="528389"/>
                  </a:lnTo>
                  <a:lnTo>
                    <a:pt x="1830405" y="557674"/>
                  </a:lnTo>
                  <a:lnTo>
                    <a:pt x="1790064" y="561339"/>
                  </a:lnTo>
                  <a:lnTo>
                    <a:pt x="1749559" y="557672"/>
                  </a:lnTo>
                  <a:lnTo>
                    <a:pt x="1682122" y="528335"/>
                  </a:lnTo>
                  <a:lnTo>
                    <a:pt x="1633541" y="471328"/>
                  </a:lnTo>
                  <a:lnTo>
                    <a:pt x="1618106" y="435990"/>
                  </a:lnTo>
                  <a:lnTo>
                    <a:pt x="1608863" y="396652"/>
                  </a:lnTo>
                  <a:lnTo>
                    <a:pt x="1605788" y="353313"/>
                  </a:lnTo>
                  <a:lnTo>
                    <a:pt x="1605788" y="345186"/>
                  </a:lnTo>
                  <a:lnTo>
                    <a:pt x="1608861" y="301990"/>
                  </a:lnTo>
                  <a:lnTo>
                    <a:pt x="1618091" y="262699"/>
                  </a:lnTo>
                  <a:lnTo>
                    <a:pt x="1633487" y="227314"/>
                  </a:lnTo>
                  <a:lnTo>
                    <a:pt x="1655064" y="195833"/>
                  </a:lnTo>
                  <a:lnTo>
                    <a:pt x="1713388" y="151542"/>
                  </a:lnTo>
                  <a:lnTo>
                    <a:pt x="1789429" y="136778"/>
                  </a:lnTo>
                  <a:close/>
                </a:path>
                <a:path w="2362835" h="561339">
                  <a:moveTo>
                    <a:pt x="1524253" y="136778"/>
                  </a:moveTo>
                  <a:lnTo>
                    <a:pt x="1529968" y="136778"/>
                  </a:lnTo>
                  <a:lnTo>
                    <a:pt x="1536064" y="137287"/>
                  </a:lnTo>
                  <a:lnTo>
                    <a:pt x="1542541" y="138175"/>
                  </a:lnTo>
                  <a:lnTo>
                    <a:pt x="1549018" y="139064"/>
                  </a:lnTo>
                  <a:lnTo>
                    <a:pt x="1555877" y="140715"/>
                  </a:lnTo>
                  <a:lnTo>
                    <a:pt x="1562989" y="143128"/>
                  </a:lnTo>
                  <a:lnTo>
                    <a:pt x="1552447" y="222503"/>
                  </a:lnTo>
                  <a:lnTo>
                    <a:pt x="1504441" y="220217"/>
                  </a:lnTo>
                  <a:lnTo>
                    <a:pt x="1492198" y="220978"/>
                  </a:lnTo>
                  <a:lnTo>
                    <a:pt x="1453296" y="238829"/>
                  </a:lnTo>
                  <a:lnTo>
                    <a:pt x="1434972" y="264921"/>
                  </a:lnTo>
                  <a:lnTo>
                    <a:pt x="1434972" y="483869"/>
                  </a:lnTo>
                  <a:lnTo>
                    <a:pt x="1494408" y="494156"/>
                  </a:lnTo>
                  <a:lnTo>
                    <a:pt x="1494408" y="553719"/>
                  </a:lnTo>
                  <a:lnTo>
                    <a:pt x="1288414" y="553719"/>
                  </a:lnTo>
                  <a:lnTo>
                    <a:pt x="1288414" y="494029"/>
                  </a:lnTo>
                  <a:lnTo>
                    <a:pt x="1347851" y="483742"/>
                  </a:lnTo>
                  <a:lnTo>
                    <a:pt x="1347851" y="214502"/>
                  </a:lnTo>
                  <a:lnTo>
                    <a:pt x="1288414" y="204215"/>
                  </a:lnTo>
                  <a:lnTo>
                    <a:pt x="1288414" y="144144"/>
                  </a:lnTo>
                  <a:lnTo>
                    <a:pt x="1426464" y="144144"/>
                  </a:lnTo>
                  <a:lnTo>
                    <a:pt x="1431289" y="201421"/>
                  </a:lnTo>
                  <a:lnTo>
                    <a:pt x="1435673" y="188035"/>
                  </a:lnTo>
                  <a:lnTo>
                    <a:pt x="1463802" y="155066"/>
                  </a:lnTo>
                  <a:lnTo>
                    <a:pt x="1507700" y="137922"/>
                  </a:lnTo>
                  <a:lnTo>
                    <a:pt x="1524253" y="136778"/>
                  </a:lnTo>
                  <a:close/>
                </a:path>
                <a:path w="2362835" h="561339">
                  <a:moveTo>
                    <a:pt x="238759" y="74040"/>
                  </a:moveTo>
                  <a:lnTo>
                    <a:pt x="175418" y="88058"/>
                  </a:lnTo>
                  <a:lnTo>
                    <a:pt x="127507" y="130175"/>
                  </a:lnTo>
                  <a:lnTo>
                    <a:pt x="97218" y="194833"/>
                  </a:lnTo>
                  <a:lnTo>
                    <a:pt x="89646" y="233491"/>
                  </a:lnTo>
                  <a:lnTo>
                    <a:pt x="87121" y="276351"/>
                  </a:lnTo>
                  <a:lnTo>
                    <a:pt x="87121" y="284733"/>
                  </a:lnTo>
                  <a:lnTo>
                    <a:pt x="89644" y="328144"/>
                  </a:lnTo>
                  <a:lnTo>
                    <a:pt x="97202" y="367125"/>
                  </a:lnTo>
                  <a:lnTo>
                    <a:pt x="127380" y="431800"/>
                  </a:lnTo>
                  <a:lnTo>
                    <a:pt x="175307" y="473741"/>
                  </a:lnTo>
                  <a:lnTo>
                    <a:pt x="238759" y="487679"/>
                  </a:lnTo>
                  <a:lnTo>
                    <a:pt x="274532" y="484199"/>
                  </a:lnTo>
                  <a:lnTo>
                    <a:pt x="333361" y="456283"/>
                  </a:lnTo>
                  <a:lnTo>
                    <a:pt x="374824" y="401659"/>
                  </a:lnTo>
                  <a:lnTo>
                    <a:pt x="395779" y="328090"/>
                  </a:lnTo>
                  <a:lnTo>
                    <a:pt x="398399" y="284733"/>
                  </a:lnTo>
                  <a:lnTo>
                    <a:pt x="398399" y="276351"/>
                  </a:lnTo>
                  <a:lnTo>
                    <a:pt x="395733" y="233437"/>
                  </a:lnTo>
                  <a:lnTo>
                    <a:pt x="387746" y="194786"/>
                  </a:lnTo>
                  <a:lnTo>
                    <a:pt x="355853" y="130175"/>
                  </a:lnTo>
                  <a:lnTo>
                    <a:pt x="305307" y="88058"/>
                  </a:lnTo>
                  <a:lnTo>
                    <a:pt x="238759" y="74040"/>
                  </a:lnTo>
                  <a:close/>
                </a:path>
                <a:path w="2362835" h="561339">
                  <a:moveTo>
                    <a:pt x="1061592" y="48894"/>
                  </a:moveTo>
                  <a:lnTo>
                    <a:pt x="1148714" y="48894"/>
                  </a:lnTo>
                  <a:lnTo>
                    <a:pt x="1148714" y="144144"/>
                  </a:lnTo>
                  <a:lnTo>
                    <a:pt x="1223517" y="144144"/>
                  </a:lnTo>
                  <a:lnTo>
                    <a:pt x="1223517" y="212216"/>
                  </a:lnTo>
                  <a:lnTo>
                    <a:pt x="1148714" y="212216"/>
                  </a:lnTo>
                  <a:lnTo>
                    <a:pt x="1148714" y="444500"/>
                  </a:lnTo>
                  <a:lnTo>
                    <a:pt x="1162857" y="482336"/>
                  </a:lnTo>
                  <a:lnTo>
                    <a:pt x="1182877" y="487425"/>
                  </a:lnTo>
                  <a:lnTo>
                    <a:pt x="1189101" y="487425"/>
                  </a:lnTo>
                  <a:lnTo>
                    <a:pt x="1195831" y="486917"/>
                  </a:lnTo>
                  <a:lnTo>
                    <a:pt x="1203325" y="485775"/>
                  </a:lnTo>
                  <a:lnTo>
                    <a:pt x="1209208" y="484987"/>
                  </a:lnTo>
                  <a:lnTo>
                    <a:pt x="1215628" y="484139"/>
                  </a:lnTo>
                  <a:lnTo>
                    <a:pt x="1222595" y="483221"/>
                  </a:lnTo>
                  <a:lnTo>
                    <a:pt x="1230121" y="482218"/>
                  </a:lnTo>
                  <a:lnTo>
                    <a:pt x="1241805" y="542416"/>
                  </a:lnTo>
                  <a:lnTo>
                    <a:pt x="1233924" y="547108"/>
                  </a:lnTo>
                  <a:lnTo>
                    <a:pt x="1225327" y="551084"/>
                  </a:lnTo>
                  <a:lnTo>
                    <a:pt x="1185338" y="560260"/>
                  </a:lnTo>
                  <a:lnTo>
                    <a:pt x="1164589" y="561339"/>
                  </a:lnTo>
                  <a:lnTo>
                    <a:pt x="1142327" y="559554"/>
                  </a:lnTo>
                  <a:lnTo>
                    <a:pt x="1104850" y="545266"/>
                  </a:lnTo>
                  <a:lnTo>
                    <a:pt x="1077398" y="516526"/>
                  </a:lnTo>
                  <a:lnTo>
                    <a:pt x="1063353" y="472382"/>
                  </a:lnTo>
                  <a:lnTo>
                    <a:pt x="1061592" y="444500"/>
                  </a:lnTo>
                  <a:lnTo>
                    <a:pt x="1061592" y="212216"/>
                  </a:lnTo>
                  <a:lnTo>
                    <a:pt x="999236" y="212216"/>
                  </a:lnTo>
                  <a:lnTo>
                    <a:pt x="999236" y="144144"/>
                  </a:lnTo>
                  <a:lnTo>
                    <a:pt x="1061592" y="144144"/>
                  </a:lnTo>
                  <a:lnTo>
                    <a:pt x="1061592" y="48894"/>
                  </a:lnTo>
                  <a:close/>
                </a:path>
                <a:path w="2362835" h="561339">
                  <a:moveTo>
                    <a:pt x="238759" y="0"/>
                  </a:moveTo>
                  <a:lnTo>
                    <a:pt x="290887" y="4956"/>
                  </a:lnTo>
                  <a:lnTo>
                    <a:pt x="337931" y="19843"/>
                  </a:lnTo>
                  <a:lnTo>
                    <a:pt x="379902" y="44684"/>
                  </a:lnTo>
                  <a:lnTo>
                    <a:pt x="416813" y="79501"/>
                  </a:lnTo>
                  <a:lnTo>
                    <a:pt x="446891" y="121628"/>
                  </a:lnTo>
                  <a:lnTo>
                    <a:pt x="468360" y="168576"/>
                  </a:lnTo>
                  <a:lnTo>
                    <a:pt x="481232" y="220358"/>
                  </a:lnTo>
                  <a:lnTo>
                    <a:pt x="485520" y="276987"/>
                  </a:lnTo>
                  <a:lnTo>
                    <a:pt x="485520" y="284733"/>
                  </a:lnTo>
                  <a:lnTo>
                    <a:pt x="481232" y="341524"/>
                  </a:lnTo>
                  <a:lnTo>
                    <a:pt x="468360" y="393398"/>
                  </a:lnTo>
                  <a:lnTo>
                    <a:pt x="446891" y="440342"/>
                  </a:lnTo>
                  <a:lnTo>
                    <a:pt x="416813" y="482345"/>
                  </a:lnTo>
                  <a:lnTo>
                    <a:pt x="379956" y="516923"/>
                  </a:lnTo>
                  <a:lnTo>
                    <a:pt x="337978" y="541607"/>
                  </a:lnTo>
                  <a:lnTo>
                    <a:pt x="290905" y="556408"/>
                  </a:lnTo>
                  <a:lnTo>
                    <a:pt x="238759" y="561339"/>
                  </a:lnTo>
                  <a:lnTo>
                    <a:pt x="188039" y="556410"/>
                  </a:lnTo>
                  <a:lnTo>
                    <a:pt x="142366" y="541623"/>
                  </a:lnTo>
                  <a:lnTo>
                    <a:pt x="101742" y="516977"/>
                  </a:lnTo>
                  <a:lnTo>
                    <a:pt x="66166" y="482473"/>
                  </a:lnTo>
                  <a:lnTo>
                    <a:pt x="37236" y="440539"/>
                  </a:lnTo>
                  <a:lnTo>
                    <a:pt x="16557" y="393604"/>
                  </a:lnTo>
                  <a:lnTo>
                    <a:pt x="4141" y="341669"/>
                  </a:lnTo>
                  <a:lnTo>
                    <a:pt x="0" y="284733"/>
                  </a:lnTo>
                  <a:lnTo>
                    <a:pt x="0" y="276987"/>
                  </a:lnTo>
                  <a:lnTo>
                    <a:pt x="4141" y="220267"/>
                  </a:lnTo>
                  <a:lnTo>
                    <a:pt x="16557" y="168417"/>
                  </a:lnTo>
                  <a:lnTo>
                    <a:pt x="37236" y="121449"/>
                  </a:lnTo>
                  <a:lnTo>
                    <a:pt x="66166" y="79375"/>
                  </a:lnTo>
                  <a:lnTo>
                    <a:pt x="101814" y="44630"/>
                  </a:lnTo>
                  <a:lnTo>
                    <a:pt x="142462" y="19827"/>
                  </a:lnTo>
                  <a:lnTo>
                    <a:pt x="188110" y="4954"/>
                  </a:lnTo>
                  <a:lnTo>
                    <a:pt x="238759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99288" y="3555491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288" y="2848355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3086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Sites</a:t>
            </a:r>
            <a:r>
              <a:rPr sz="5400" b="1" spc="-8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Dinâmicos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596" y="1977593"/>
            <a:ext cx="5741670" cy="193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Conteúdo baseado no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usuário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Server-side PL: PHP, Java, etc  Banco de Dados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41165" y="5834278"/>
            <a:ext cx="51523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https://inovalize.com.br/diferencas-entre-site-dinamico-e-estatico/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87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Configurar</a:t>
            </a:r>
            <a:r>
              <a:rPr sz="5400" b="1" spc="-10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PHP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596" y="1132789"/>
            <a:ext cx="8534400" cy="4931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393700" algn="l"/>
              </a:tabLst>
            </a:pP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-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Baixar o Xampp.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253138"/>
              </a:buClr>
              <a:buFont typeface="Courier New"/>
              <a:buAutoNum type="arabicPlain"/>
            </a:pPr>
            <a:endParaRPr sz="2650">
              <a:latin typeface="Courier New"/>
              <a:cs typeface="Courier New"/>
            </a:endParaRPr>
          </a:p>
          <a:p>
            <a:pPr marL="399415" marR="511175" indent="-387350">
              <a:lnSpc>
                <a:spcPct val="100000"/>
              </a:lnSpc>
              <a:buAutoNum type="arabicPlain"/>
              <a:tabLst>
                <a:tab pos="39370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- Adicionar o caminho de .../xampp/php à  variável de ambiente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Path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253138"/>
              </a:buClr>
              <a:buFont typeface="Courier New"/>
              <a:buAutoNum type="arabicPlain"/>
            </a:pPr>
            <a:endParaRPr sz="2650">
              <a:latin typeface="Courier New"/>
              <a:cs typeface="Courier New"/>
            </a:endParaRPr>
          </a:p>
          <a:p>
            <a:pPr marL="399415" marR="703580" indent="-387350">
              <a:lnSpc>
                <a:spcPct val="100000"/>
              </a:lnSpc>
              <a:buAutoNum type="arabicPlain"/>
              <a:tabLst>
                <a:tab pos="39370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 Ativar o Apache no painel de controle  xampp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253138"/>
              </a:buClr>
              <a:buFont typeface="Courier New"/>
              <a:buAutoNum type="arabicPlain"/>
            </a:pPr>
            <a:endParaRPr sz="2650">
              <a:latin typeface="Courier New"/>
              <a:cs typeface="Courier New"/>
            </a:endParaRPr>
          </a:p>
          <a:p>
            <a:pPr marL="399415" marR="513080" indent="-387350">
              <a:lnSpc>
                <a:spcPct val="100000"/>
              </a:lnSpc>
              <a:buAutoNum type="arabicPlain"/>
              <a:tabLst>
                <a:tab pos="39370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 abrir o diretório de seu site e usar o  comando: php –S</a:t>
            </a:r>
            <a:r>
              <a:rPr sz="2500" spc="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localhost:8080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Clr>
                <a:srgbClr val="253138"/>
              </a:buClr>
              <a:buFont typeface="Courier New"/>
              <a:buAutoNum type="arabicPlain"/>
            </a:pPr>
            <a:endParaRPr sz="2650">
              <a:latin typeface="Courier New"/>
              <a:cs typeface="Courier New"/>
            </a:endParaRPr>
          </a:p>
          <a:p>
            <a:pPr marL="393700" indent="-381000">
              <a:lnSpc>
                <a:spcPct val="100000"/>
              </a:lnSpc>
              <a:buAutoNum type="arabicPlain"/>
              <a:tabLst>
                <a:tab pos="39370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 acesse seu site em</a:t>
            </a:r>
            <a:r>
              <a:rPr sz="2500" spc="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localhost:8080</a:t>
            </a:r>
            <a:endParaRPr sz="2500">
              <a:latin typeface="Courier New"/>
              <a:cs typeface="Courier New"/>
            </a:endParaRPr>
          </a:p>
          <a:p>
            <a:pPr marL="4119879">
              <a:lnSpc>
                <a:spcPct val="100000"/>
              </a:lnSpc>
              <a:spcBef>
                <a:spcPts val="944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https://pt.wikihow.com/Instalar-o-XAMPP-para-Windows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708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95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i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leZilla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486" y="1396060"/>
            <a:ext cx="669417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Programa para fazer o upload para o  servidor que contém seu site.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08960" y="2170176"/>
            <a:ext cx="2438400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6996" y="4605985"/>
            <a:ext cx="65036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É possível e melhor fazer por</a:t>
            </a:r>
            <a:r>
              <a:rPr sz="2500" spc="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CLI?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59" y="1330452"/>
            <a:ext cx="8010143" cy="4506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708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95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i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leZilla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8817" y="2176017"/>
            <a:ext cx="977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Logar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06424" y="1685544"/>
            <a:ext cx="501650" cy="510540"/>
            <a:chOff x="1106424" y="1685544"/>
            <a:chExt cx="501650" cy="510540"/>
          </a:xfrm>
        </p:grpSpPr>
        <p:sp>
          <p:nvSpPr>
            <p:cNvPr id="17" name="object 17"/>
            <p:cNvSpPr/>
            <p:nvPr/>
          </p:nvSpPr>
          <p:spPr>
            <a:xfrm>
              <a:off x="1106424" y="1685544"/>
              <a:ext cx="501395" cy="510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4158" y="1820418"/>
              <a:ext cx="300990" cy="309880"/>
            </a:xfrm>
            <a:custGeom>
              <a:avLst/>
              <a:gdLst/>
              <a:ahLst/>
              <a:cxnLst/>
              <a:rect l="l" t="t" r="r" b="b"/>
              <a:pathLst>
                <a:path w="300990" h="309880">
                  <a:moveTo>
                    <a:pt x="93248" y="68759"/>
                  </a:moveTo>
                  <a:lnTo>
                    <a:pt x="65922" y="95281"/>
                  </a:lnTo>
                  <a:lnTo>
                    <a:pt x="273684" y="309372"/>
                  </a:lnTo>
                  <a:lnTo>
                    <a:pt x="300989" y="282829"/>
                  </a:lnTo>
                  <a:lnTo>
                    <a:pt x="93248" y="68759"/>
                  </a:lnTo>
                  <a:close/>
                </a:path>
                <a:path w="300990" h="309880">
                  <a:moveTo>
                    <a:pt x="0" y="0"/>
                  </a:moveTo>
                  <a:lnTo>
                    <a:pt x="38607" y="121793"/>
                  </a:lnTo>
                  <a:lnTo>
                    <a:pt x="65922" y="95281"/>
                  </a:lnTo>
                  <a:lnTo>
                    <a:pt x="52704" y="81661"/>
                  </a:lnTo>
                  <a:lnTo>
                    <a:pt x="80009" y="55118"/>
                  </a:lnTo>
                  <a:lnTo>
                    <a:pt x="107303" y="55118"/>
                  </a:lnTo>
                  <a:lnTo>
                    <a:pt x="120650" y="42164"/>
                  </a:lnTo>
                  <a:lnTo>
                    <a:pt x="0" y="0"/>
                  </a:lnTo>
                  <a:close/>
                </a:path>
                <a:path w="300990" h="309880">
                  <a:moveTo>
                    <a:pt x="80009" y="55118"/>
                  </a:moveTo>
                  <a:lnTo>
                    <a:pt x="52704" y="81661"/>
                  </a:lnTo>
                  <a:lnTo>
                    <a:pt x="65922" y="95281"/>
                  </a:lnTo>
                  <a:lnTo>
                    <a:pt x="93248" y="68759"/>
                  </a:lnTo>
                  <a:lnTo>
                    <a:pt x="80009" y="55118"/>
                  </a:lnTo>
                  <a:close/>
                </a:path>
                <a:path w="300990" h="309880">
                  <a:moveTo>
                    <a:pt x="107303" y="55118"/>
                  </a:moveTo>
                  <a:lnTo>
                    <a:pt x="80009" y="55118"/>
                  </a:lnTo>
                  <a:lnTo>
                    <a:pt x="93248" y="68759"/>
                  </a:lnTo>
                  <a:lnTo>
                    <a:pt x="107303" y="55118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58895" y="3729354"/>
            <a:ext cx="1549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Arrastar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67684" y="4072128"/>
            <a:ext cx="2138680" cy="315595"/>
            <a:chOff x="3567684" y="4072128"/>
            <a:chExt cx="2138680" cy="315595"/>
          </a:xfrm>
        </p:grpSpPr>
        <p:sp>
          <p:nvSpPr>
            <p:cNvPr id="21" name="object 21"/>
            <p:cNvSpPr/>
            <p:nvPr/>
          </p:nvSpPr>
          <p:spPr>
            <a:xfrm>
              <a:off x="3567684" y="4072128"/>
              <a:ext cx="2138172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11118" y="4149344"/>
              <a:ext cx="1938020" cy="114300"/>
            </a:xfrm>
            <a:custGeom>
              <a:avLst/>
              <a:gdLst/>
              <a:ahLst/>
              <a:cxnLst/>
              <a:rect l="l" t="t" r="r" b="b"/>
              <a:pathLst>
                <a:path w="1938020" h="114300">
                  <a:moveTo>
                    <a:pt x="1823296" y="76283"/>
                  </a:moveTo>
                  <a:lnTo>
                    <a:pt x="1823212" y="114299"/>
                  </a:lnTo>
                  <a:lnTo>
                    <a:pt x="1899581" y="76326"/>
                  </a:lnTo>
                  <a:lnTo>
                    <a:pt x="1842389" y="76326"/>
                  </a:lnTo>
                  <a:lnTo>
                    <a:pt x="1823296" y="76283"/>
                  </a:lnTo>
                  <a:close/>
                </a:path>
                <a:path w="1938020" h="114300">
                  <a:moveTo>
                    <a:pt x="1823381" y="38183"/>
                  </a:moveTo>
                  <a:lnTo>
                    <a:pt x="1823296" y="76283"/>
                  </a:lnTo>
                  <a:lnTo>
                    <a:pt x="1842389" y="76326"/>
                  </a:lnTo>
                  <a:lnTo>
                    <a:pt x="1842389" y="38226"/>
                  </a:lnTo>
                  <a:lnTo>
                    <a:pt x="1823381" y="38183"/>
                  </a:lnTo>
                  <a:close/>
                </a:path>
                <a:path w="1938020" h="114300">
                  <a:moveTo>
                    <a:pt x="1823466" y="0"/>
                  </a:moveTo>
                  <a:lnTo>
                    <a:pt x="1823381" y="38183"/>
                  </a:lnTo>
                  <a:lnTo>
                    <a:pt x="1842389" y="38226"/>
                  </a:lnTo>
                  <a:lnTo>
                    <a:pt x="1842389" y="76326"/>
                  </a:lnTo>
                  <a:lnTo>
                    <a:pt x="1899581" y="76326"/>
                  </a:lnTo>
                  <a:lnTo>
                    <a:pt x="1937639" y="57403"/>
                  </a:lnTo>
                  <a:lnTo>
                    <a:pt x="1823466" y="0"/>
                  </a:lnTo>
                  <a:close/>
                </a:path>
                <a:path w="1938020" h="114300">
                  <a:moveTo>
                    <a:pt x="0" y="34035"/>
                  </a:moveTo>
                  <a:lnTo>
                    <a:pt x="0" y="72135"/>
                  </a:lnTo>
                  <a:lnTo>
                    <a:pt x="1823296" y="76283"/>
                  </a:lnTo>
                  <a:lnTo>
                    <a:pt x="1823381" y="38183"/>
                  </a:lnTo>
                  <a:lnTo>
                    <a:pt x="0" y="34035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59" y="1330452"/>
            <a:ext cx="8010143" cy="4506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708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95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i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leZilla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4147" y="1923414"/>
            <a:ext cx="55492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Remover o tempo de desconexão  por inatividade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2731" y="1434083"/>
            <a:ext cx="1082040" cy="765175"/>
            <a:chOff x="522731" y="1434083"/>
            <a:chExt cx="1082040" cy="765175"/>
          </a:xfrm>
        </p:grpSpPr>
        <p:sp>
          <p:nvSpPr>
            <p:cNvPr id="17" name="object 17"/>
            <p:cNvSpPr/>
            <p:nvPr/>
          </p:nvSpPr>
          <p:spPr>
            <a:xfrm>
              <a:off x="522731" y="1434083"/>
              <a:ext cx="1082040" cy="7650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0465" y="1568957"/>
              <a:ext cx="881380" cy="565150"/>
            </a:xfrm>
            <a:custGeom>
              <a:avLst/>
              <a:gdLst/>
              <a:ahLst/>
              <a:cxnLst/>
              <a:rect l="l" t="t" r="r" b="b"/>
              <a:pathLst>
                <a:path w="881380" h="565150">
                  <a:moveTo>
                    <a:pt x="106841" y="44813"/>
                  </a:moveTo>
                  <a:lnTo>
                    <a:pt x="86515" y="77059"/>
                  </a:lnTo>
                  <a:lnTo>
                    <a:pt x="860679" y="564768"/>
                  </a:lnTo>
                  <a:lnTo>
                    <a:pt x="880999" y="532511"/>
                  </a:lnTo>
                  <a:lnTo>
                    <a:pt x="106841" y="44813"/>
                  </a:lnTo>
                  <a:close/>
                </a:path>
                <a:path w="881380" h="565150">
                  <a:moveTo>
                    <a:pt x="0" y="0"/>
                  </a:moveTo>
                  <a:lnTo>
                    <a:pt x="66243" y="109219"/>
                  </a:lnTo>
                  <a:lnTo>
                    <a:pt x="86515" y="77059"/>
                  </a:lnTo>
                  <a:lnTo>
                    <a:pt x="70434" y="66928"/>
                  </a:lnTo>
                  <a:lnTo>
                    <a:pt x="90741" y="34670"/>
                  </a:lnTo>
                  <a:lnTo>
                    <a:pt x="113235" y="34670"/>
                  </a:lnTo>
                  <a:lnTo>
                    <a:pt x="127165" y="12572"/>
                  </a:lnTo>
                  <a:lnTo>
                    <a:pt x="0" y="0"/>
                  </a:lnTo>
                  <a:close/>
                </a:path>
                <a:path w="881380" h="565150">
                  <a:moveTo>
                    <a:pt x="90741" y="34670"/>
                  </a:moveTo>
                  <a:lnTo>
                    <a:pt x="70434" y="66928"/>
                  </a:lnTo>
                  <a:lnTo>
                    <a:pt x="86515" y="77059"/>
                  </a:lnTo>
                  <a:lnTo>
                    <a:pt x="106841" y="44813"/>
                  </a:lnTo>
                  <a:lnTo>
                    <a:pt x="90741" y="34670"/>
                  </a:lnTo>
                  <a:close/>
                </a:path>
                <a:path w="881380" h="565150">
                  <a:moveTo>
                    <a:pt x="113235" y="34670"/>
                  </a:moveTo>
                  <a:lnTo>
                    <a:pt x="90741" y="34670"/>
                  </a:lnTo>
                  <a:lnTo>
                    <a:pt x="106841" y="44813"/>
                  </a:lnTo>
                  <a:lnTo>
                    <a:pt x="113235" y="3467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97448" y="5865672"/>
            <a:ext cx="3382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https://king.host/wiki/artigo/timeout-filezilla/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8265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Bibliografia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950" y="1457705"/>
            <a:ext cx="7755255" cy="496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indent="-387350">
              <a:lnSpc>
                <a:spcPct val="100000"/>
              </a:lnSpc>
              <a:spcBef>
                <a:spcPts val="100"/>
              </a:spcBef>
              <a:buChar char="-"/>
              <a:tabLst>
                <a:tab pos="399415" algn="l"/>
                <a:tab pos="400050" algn="l"/>
              </a:tabLst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Web Design </a:t>
            </a:r>
            <a:r>
              <a:rPr sz="1800" dirty="0">
                <a:solidFill>
                  <a:srgbClr val="253138"/>
                </a:solidFill>
                <a:latin typeface="Courier New"/>
                <a:cs typeface="Courier New"/>
              </a:rPr>
              <a:t>– </a:t>
            </a: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Diego Mariano</a:t>
            </a:r>
            <a:r>
              <a:rPr sz="1800" spc="-120" dirty="0">
                <a:solidFill>
                  <a:srgbClr val="0096A7"/>
                </a:solidFill>
                <a:latin typeface="Courier New"/>
                <a:cs typeface="Courier New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https://diegomariano.com/home/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53138"/>
              </a:buClr>
              <a:buFont typeface="Courier New"/>
              <a:buChar char="-"/>
            </a:pPr>
            <a:endParaRPr sz="185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har char="-"/>
              <a:tabLst>
                <a:tab pos="399415" algn="l"/>
                <a:tab pos="400050" algn="l"/>
              </a:tabLst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  <a:hlinkClick r:id="rId5"/>
              </a:rPr>
              <a:t>Documentação Bootstrap</a:t>
            </a:r>
            <a:r>
              <a:rPr sz="1800" spc="-50" dirty="0">
                <a:solidFill>
                  <a:srgbClr val="0096A7"/>
                </a:solidFill>
                <a:latin typeface="Courier New"/>
                <a:cs typeface="Courier New"/>
                <a:hlinkClick r:id="rId5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https://getbootstrap.com/docs/4.1/getting-</a:t>
            </a:r>
            <a:endParaRPr sz="1800">
              <a:latin typeface="Arial"/>
              <a:cs typeface="Arial"/>
            </a:endParaRPr>
          </a:p>
          <a:p>
            <a:pPr marL="399415">
              <a:lnSpc>
                <a:spcPct val="100000"/>
              </a:lnSpc>
              <a:spcBef>
                <a:spcPts val="25"/>
              </a:spcBef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started/introduction/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"/>
              <a:cs typeface="Arial"/>
            </a:endParaRPr>
          </a:p>
          <a:p>
            <a:pPr marL="399415" marR="1818005" indent="-387350">
              <a:lnSpc>
                <a:spcPct val="101099"/>
              </a:lnSpc>
              <a:buChar char="-"/>
              <a:tabLst>
                <a:tab pos="399415" algn="l"/>
                <a:tab pos="400050" algn="l"/>
              </a:tabLst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Sites do PETEE</a:t>
            </a:r>
            <a:r>
              <a:rPr sz="1800" spc="-5" dirty="0">
                <a:solidFill>
                  <a:srgbClr val="0096A7"/>
                </a:solidFill>
                <a:latin typeface="Courier New"/>
                <a:cs typeface="Courier New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http://www.petee.cpdee.ufmg.br/</a:t>
            </a:r>
            <a:r>
              <a:rPr sz="1800" spc="-5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 </a:t>
            </a:r>
            <a:r>
              <a:rPr sz="1800" spc="-5" dirty="0">
                <a:latin typeface="Arial"/>
                <a:cs typeface="Arial"/>
              </a:rPr>
              <a:t>e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 http://cora.cpdee.ufmg.br/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53138"/>
              </a:buClr>
              <a:buFont typeface="Courier New"/>
              <a:buChar char="-"/>
            </a:pPr>
            <a:endParaRPr sz="1800">
              <a:latin typeface="Arial"/>
              <a:cs typeface="Arial"/>
            </a:endParaRPr>
          </a:p>
          <a:p>
            <a:pPr marL="399415" marR="243840" indent="-387350">
              <a:lnSpc>
                <a:spcPct val="100000"/>
              </a:lnSpc>
              <a:buChar char="-"/>
              <a:tabLst>
                <a:tab pos="399415" algn="l"/>
                <a:tab pos="400050" algn="l"/>
              </a:tabLst>
            </a:pPr>
            <a:r>
              <a:rPr sz="1800" spc="-10" dirty="0">
                <a:solidFill>
                  <a:srgbClr val="253138"/>
                </a:solidFill>
                <a:latin typeface="Courier New"/>
                <a:cs typeface="Courier New"/>
              </a:rPr>
              <a:t>Computação </a:t>
            </a: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Gráfica UFF </a:t>
            </a:r>
            <a:r>
              <a:rPr sz="18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Courier New"/>
                <a:cs typeface="Courier New"/>
              </a:rPr>
              <a:t> </a:t>
            </a:r>
            <a:r>
              <a:rPr sz="18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Courier New"/>
                <a:cs typeface="Courier New"/>
                <a:hlinkClick r:id="rId8"/>
              </a:rPr>
              <a:t>http://computacaografica.ic.uff.br/conteudocap1.html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53138"/>
              </a:buClr>
              <a:buFont typeface="Courier New"/>
              <a:buChar char="-"/>
            </a:pPr>
            <a:endParaRPr sz="1900">
              <a:latin typeface="Courier New"/>
              <a:cs typeface="Courier New"/>
            </a:endParaRPr>
          </a:p>
          <a:p>
            <a:pPr marL="399415" indent="-387350">
              <a:lnSpc>
                <a:spcPct val="100000"/>
              </a:lnSpc>
              <a:buChar char="-"/>
              <a:tabLst>
                <a:tab pos="399415" algn="l"/>
                <a:tab pos="400050" algn="l"/>
              </a:tabLst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W3Schools</a:t>
            </a:r>
            <a:r>
              <a:rPr sz="1800" spc="-55" dirty="0">
                <a:solidFill>
                  <a:srgbClr val="0096A7"/>
                </a:solidFill>
                <a:latin typeface="Courier New"/>
                <a:cs typeface="Courier New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https://www.w3schools.com/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53138"/>
              </a:buClr>
              <a:buFont typeface="Courier New"/>
              <a:buChar char="-"/>
            </a:pPr>
            <a:endParaRPr sz="185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5"/>
              </a:spcBef>
              <a:buChar char="-"/>
              <a:tabLst>
                <a:tab pos="297815" algn="l"/>
              </a:tabLst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Stack Overflow</a:t>
            </a:r>
            <a:r>
              <a:rPr sz="1800" spc="-80" dirty="0">
                <a:solidFill>
                  <a:srgbClr val="0096A7"/>
                </a:solidFill>
                <a:latin typeface="Courier New"/>
                <a:cs typeface="Courier New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0"/>
              </a:rPr>
              <a:t>https://pt.stackoverflow.com/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buClr>
                <a:srgbClr val="253138"/>
              </a:buClr>
              <a:buChar char="-"/>
              <a:tabLst>
                <a:tab pos="297180" algn="l"/>
                <a:tab pos="297815" algn="l"/>
              </a:tabLst>
            </a:pPr>
            <a:r>
              <a:rPr sz="1800" spc="-5" dirty="0">
                <a:latin typeface="Arial"/>
                <a:cs typeface="Arial"/>
              </a:rPr>
              <a:t>Developer Mozilla</a:t>
            </a:r>
            <a:r>
              <a:rPr sz="1800" spc="40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1"/>
              </a:rPr>
              <a:t>https://developer.mozilla.org/pt-BR/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53138"/>
              </a:buClr>
              <a:buFont typeface="Arial"/>
              <a:buChar char="-"/>
            </a:pPr>
            <a:endParaRPr sz="1850">
              <a:latin typeface="Arial"/>
              <a:cs typeface="Arial"/>
            </a:endParaRPr>
          </a:p>
          <a:p>
            <a:pPr marL="297180" indent="-285115">
              <a:lnSpc>
                <a:spcPct val="100000"/>
              </a:lnSpc>
              <a:spcBef>
                <a:spcPts val="5"/>
              </a:spcBef>
              <a:buClr>
                <a:srgbClr val="253138"/>
              </a:buClr>
              <a:buChar char="-"/>
              <a:tabLst>
                <a:tab pos="297180" algn="l"/>
                <a:tab pos="297815" algn="l"/>
              </a:tabLst>
            </a:pPr>
            <a:r>
              <a:rPr sz="1800" spc="-5" dirty="0">
                <a:latin typeface="Arial"/>
                <a:cs typeface="Arial"/>
              </a:rPr>
              <a:t>JQuery</a:t>
            </a:r>
            <a:r>
              <a:rPr sz="1800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2"/>
              </a:rPr>
              <a:t>https://jquery.com/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325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Noções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1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437" y="1302511"/>
            <a:ext cx="72707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Desenhos rasters vs Desenhos</a:t>
            </a:r>
            <a:r>
              <a:rPr sz="2500" spc="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vetoriais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844" y="3070351"/>
            <a:ext cx="3454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Matrizes de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pixels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844" y="3832352"/>
            <a:ext cx="365125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Geralmente em  RGB(24bits/pixel)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Perda de</a:t>
            </a:r>
            <a:r>
              <a:rPr sz="2500" spc="-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qualidade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74741" y="3070351"/>
            <a:ext cx="3835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Fórmulas</a:t>
            </a:r>
            <a:r>
              <a:rPr sz="2500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matemáticas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4741" y="3832352"/>
            <a:ext cx="2882900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Pontos,</a:t>
            </a:r>
            <a:r>
              <a:rPr sz="2500" spc="-6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linhas,  polígonos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399415" marR="196215" indent="-387350">
              <a:lnSpc>
                <a:spcPct val="100000"/>
              </a:lnSpc>
            </a:pP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Tra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n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sfor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m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açõ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e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  melhores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98091" y="1755648"/>
            <a:ext cx="1018540" cy="1430020"/>
            <a:chOff x="1498091" y="1755648"/>
            <a:chExt cx="1018540" cy="1430020"/>
          </a:xfrm>
        </p:grpSpPr>
        <p:sp>
          <p:nvSpPr>
            <p:cNvPr id="20" name="object 20"/>
            <p:cNvSpPr/>
            <p:nvPr/>
          </p:nvSpPr>
          <p:spPr>
            <a:xfrm>
              <a:off x="1498091" y="1755648"/>
              <a:ext cx="1018032" cy="14295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55825" y="1774952"/>
              <a:ext cx="817244" cy="1229995"/>
            </a:xfrm>
            <a:custGeom>
              <a:avLst/>
              <a:gdLst/>
              <a:ahLst/>
              <a:cxnLst/>
              <a:rect l="l" t="t" r="r" b="b"/>
              <a:pathLst>
                <a:path w="817244" h="1229995">
                  <a:moveTo>
                    <a:pt x="14986" y="1102740"/>
                  </a:moveTo>
                  <a:lnTo>
                    <a:pt x="0" y="1229614"/>
                  </a:lnTo>
                  <a:lnTo>
                    <a:pt x="110490" y="1165478"/>
                  </a:lnTo>
                  <a:lnTo>
                    <a:pt x="102950" y="1160526"/>
                  </a:lnTo>
                  <a:lnTo>
                    <a:pt x="68199" y="1160526"/>
                  </a:lnTo>
                  <a:lnTo>
                    <a:pt x="36449" y="1139571"/>
                  </a:lnTo>
                  <a:lnTo>
                    <a:pt x="46881" y="1123693"/>
                  </a:lnTo>
                  <a:lnTo>
                    <a:pt x="14986" y="1102740"/>
                  </a:lnTo>
                  <a:close/>
                </a:path>
                <a:path w="817244" h="1229995">
                  <a:moveTo>
                    <a:pt x="46881" y="1123693"/>
                  </a:moveTo>
                  <a:lnTo>
                    <a:pt x="36449" y="1139571"/>
                  </a:lnTo>
                  <a:lnTo>
                    <a:pt x="68199" y="1160526"/>
                  </a:lnTo>
                  <a:lnTo>
                    <a:pt x="78677" y="1144580"/>
                  </a:lnTo>
                  <a:lnTo>
                    <a:pt x="46881" y="1123693"/>
                  </a:lnTo>
                  <a:close/>
                </a:path>
                <a:path w="817244" h="1229995">
                  <a:moveTo>
                    <a:pt x="78677" y="1144580"/>
                  </a:moveTo>
                  <a:lnTo>
                    <a:pt x="68199" y="1160526"/>
                  </a:lnTo>
                  <a:lnTo>
                    <a:pt x="102950" y="1160526"/>
                  </a:lnTo>
                  <a:lnTo>
                    <a:pt x="78677" y="1144580"/>
                  </a:lnTo>
                  <a:close/>
                </a:path>
                <a:path w="817244" h="1229995">
                  <a:moveTo>
                    <a:pt x="785241" y="0"/>
                  </a:moveTo>
                  <a:lnTo>
                    <a:pt x="46881" y="1123693"/>
                  </a:lnTo>
                  <a:lnTo>
                    <a:pt x="78677" y="1144580"/>
                  </a:lnTo>
                  <a:lnTo>
                    <a:pt x="817118" y="20827"/>
                  </a:lnTo>
                  <a:lnTo>
                    <a:pt x="78524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038088" y="1696211"/>
            <a:ext cx="922019" cy="1489075"/>
            <a:chOff x="6038088" y="1696211"/>
            <a:chExt cx="922019" cy="1489075"/>
          </a:xfrm>
        </p:grpSpPr>
        <p:sp>
          <p:nvSpPr>
            <p:cNvPr id="23" name="object 23"/>
            <p:cNvSpPr/>
            <p:nvPr/>
          </p:nvSpPr>
          <p:spPr>
            <a:xfrm>
              <a:off x="6038088" y="1696211"/>
              <a:ext cx="922019" cy="14889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80125" y="1715261"/>
              <a:ext cx="721995" cy="1289685"/>
            </a:xfrm>
            <a:custGeom>
              <a:avLst/>
              <a:gdLst/>
              <a:ahLst/>
              <a:cxnLst/>
              <a:rect l="l" t="t" r="r" b="b"/>
              <a:pathLst>
                <a:path w="721995" h="1289685">
                  <a:moveTo>
                    <a:pt x="650177" y="1198425"/>
                  </a:moveTo>
                  <a:lnTo>
                    <a:pt x="616839" y="1216787"/>
                  </a:lnTo>
                  <a:lnTo>
                    <a:pt x="721995" y="1289303"/>
                  </a:lnTo>
                  <a:lnTo>
                    <a:pt x="719043" y="1215136"/>
                  </a:lnTo>
                  <a:lnTo>
                    <a:pt x="659383" y="1215136"/>
                  </a:lnTo>
                  <a:lnTo>
                    <a:pt x="650177" y="1198425"/>
                  </a:lnTo>
                  <a:close/>
                </a:path>
                <a:path w="721995" h="1289685">
                  <a:moveTo>
                    <a:pt x="683584" y="1180026"/>
                  </a:moveTo>
                  <a:lnTo>
                    <a:pt x="650177" y="1198425"/>
                  </a:lnTo>
                  <a:lnTo>
                    <a:pt x="659383" y="1215136"/>
                  </a:lnTo>
                  <a:lnTo>
                    <a:pt x="692784" y="1196721"/>
                  </a:lnTo>
                  <a:lnTo>
                    <a:pt x="683584" y="1180026"/>
                  </a:lnTo>
                  <a:close/>
                </a:path>
                <a:path w="721995" h="1289685">
                  <a:moveTo>
                    <a:pt x="716915" y="1161668"/>
                  </a:moveTo>
                  <a:lnTo>
                    <a:pt x="683584" y="1180026"/>
                  </a:lnTo>
                  <a:lnTo>
                    <a:pt x="692784" y="1196721"/>
                  </a:lnTo>
                  <a:lnTo>
                    <a:pt x="659383" y="1215136"/>
                  </a:lnTo>
                  <a:lnTo>
                    <a:pt x="719043" y="1215136"/>
                  </a:lnTo>
                  <a:lnTo>
                    <a:pt x="716915" y="1161668"/>
                  </a:lnTo>
                  <a:close/>
                </a:path>
                <a:path w="721995" h="1289685">
                  <a:moveTo>
                    <a:pt x="33274" y="0"/>
                  </a:moveTo>
                  <a:lnTo>
                    <a:pt x="0" y="18287"/>
                  </a:lnTo>
                  <a:lnTo>
                    <a:pt x="650177" y="1198425"/>
                  </a:lnTo>
                  <a:lnTo>
                    <a:pt x="683584" y="1180026"/>
                  </a:lnTo>
                  <a:lnTo>
                    <a:pt x="3327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8265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Bibliografia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950" y="2201036"/>
            <a:ext cx="758126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indent="-387350">
              <a:lnSpc>
                <a:spcPct val="100000"/>
              </a:lnSpc>
              <a:spcBef>
                <a:spcPts val="100"/>
              </a:spcBef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https://color.adobe.com/pt/create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https://matthewrayfield.com/goodies/inspect-this-snake/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https://tableless.com.br/tudo-que-voce-queria-saber-sobre-git-e-github-</a:t>
            </a:r>
            <a:endParaRPr sz="1800">
              <a:latin typeface="Arial"/>
              <a:cs typeface="Arial"/>
            </a:endParaRPr>
          </a:p>
          <a:p>
            <a:pPr marL="399415">
              <a:lnSpc>
                <a:spcPct val="100000"/>
              </a:lnSpc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mas-tinha-vergonha-de-perguntar/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https://www.tutorialrepublic.com/css-reference/css3-properties.php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8"/>
              </a:rPr>
              <a:t>https://fontawesome.com/icons?d=gallery&amp;s=solid&amp;m=free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https://inovalize.com.br/diferencas-entre-site-dinamico-e-estatico/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0"/>
              </a:rPr>
              <a:t>https://pt.wikihow.com/Instalar-o-XAMPP-para-Windows</a:t>
            </a:r>
            <a:endParaRPr sz="1800">
              <a:latin typeface="Arial"/>
              <a:cs typeface="Arial"/>
            </a:endParaRPr>
          </a:p>
          <a:p>
            <a:pPr marL="399415" indent="-387350">
              <a:lnSpc>
                <a:spcPct val="100000"/>
              </a:lnSpc>
              <a:spcBef>
                <a:spcPts val="5"/>
              </a:spcBef>
              <a:buClr>
                <a:srgbClr val="253138"/>
              </a:buClr>
              <a:buChar char="-"/>
              <a:tabLst>
                <a:tab pos="399415" algn="l"/>
                <a:tab pos="400050" algn="l"/>
              </a:tabLst>
            </a:pPr>
            <a:r>
              <a:rPr sz="18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1"/>
              </a:rPr>
              <a:t>https://king.host/wiki/artigo/timeout-filezilla/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3567" y="175260"/>
              <a:ext cx="1127760" cy="5974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47971" y="2048255"/>
              <a:ext cx="758951" cy="4785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9288" y="829055"/>
              <a:ext cx="8361045" cy="12700"/>
            </a:xfrm>
            <a:custGeom>
              <a:avLst/>
              <a:gdLst/>
              <a:ahLst/>
              <a:cxnLst/>
              <a:rect l="l" t="t" r="r" b="b"/>
              <a:pathLst>
                <a:path w="8361045" h="12700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2015" y="539800"/>
            <a:ext cx="8395335" cy="146621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  <a:tabLst>
                <a:tab pos="2179955" algn="l"/>
                <a:tab pos="8369300" algn="l"/>
              </a:tabLst>
            </a:pPr>
            <a:r>
              <a:rPr sz="6000" u="heavy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	WEB</a:t>
            </a:r>
            <a:r>
              <a:rPr sz="6000" u="heavy" spc="-9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6000" u="heavy" spc="-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DESIGN	</a:t>
            </a:r>
            <a:endParaRPr sz="6000" dirty="0">
              <a:latin typeface="Carlito"/>
              <a:cs typeface="Carlito"/>
            </a:endParaRPr>
          </a:p>
          <a:p>
            <a:pPr marR="6350" algn="ctr">
              <a:lnSpc>
                <a:spcPct val="100000"/>
              </a:lnSpc>
              <a:spcBef>
                <a:spcPts val="36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Slide-aula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07285" y="2368169"/>
            <a:ext cx="5490210" cy="3325495"/>
            <a:chOff x="1907285" y="2368169"/>
            <a:chExt cx="5490210" cy="3325495"/>
          </a:xfrm>
        </p:grpSpPr>
        <p:sp>
          <p:nvSpPr>
            <p:cNvPr id="19" name="object 19"/>
            <p:cNvSpPr/>
            <p:nvPr/>
          </p:nvSpPr>
          <p:spPr>
            <a:xfrm>
              <a:off x="1943099" y="2403347"/>
              <a:ext cx="5454396" cy="32903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11857" y="2372741"/>
              <a:ext cx="5375910" cy="3211195"/>
            </a:xfrm>
            <a:custGeom>
              <a:avLst/>
              <a:gdLst/>
              <a:ahLst/>
              <a:cxnLst/>
              <a:rect l="l" t="t" r="r" b="b"/>
              <a:pathLst>
                <a:path w="5375909" h="3211195">
                  <a:moveTo>
                    <a:pt x="3749040" y="53594"/>
                  </a:moveTo>
                  <a:lnTo>
                    <a:pt x="1907158" y="3088259"/>
                  </a:lnTo>
                  <a:lnTo>
                    <a:pt x="1697482" y="3088259"/>
                  </a:lnTo>
                  <a:lnTo>
                    <a:pt x="1729232" y="3210941"/>
                  </a:lnTo>
                  <a:lnTo>
                    <a:pt x="1977517" y="3210941"/>
                  </a:lnTo>
                  <a:lnTo>
                    <a:pt x="3825748" y="125475"/>
                  </a:lnTo>
                  <a:lnTo>
                    <a:pt x="3749040" y="53594"/>
                  </a:lnTo>
                  <a:close/>
                </a:path>
                <a:path w="5375909" h="3211195">
                  <a:moveTo>
                    <a:pt x="3705352" y="0"/>
                  </a:moveTo>
                  <a:lnTo>
                    <a:pt x="3474084" y="0"/>
                  </a:lnTo>
                  <a:lnTo>
                    <a:pt x="1664589" y="3054731"/>
                  </a:lnTo>
                  <a:lnTo>
                    <a:pt x="1895347" y="3054731"/>
                  </a:lnTo>
                  <a:lnTo>
                    <a:pt x="3705352" y="0"/>
                  </a:lnTo>
                  <a:close/>
                </a:path>
                <a:path w="5375909" h="3211195">
                  <a:moveTo>
                    <a:pt x="3738372" y="476758"/>
                  </a:moveTo>
                  <a:lnTo>
                    <a:pt x="3738372" y="1023366"/>
                  </a:lnTo>
                  <a:lnTo>
                    <a:pt x="4800854" y="1717421"/>
                  </a:lnTo>
                  <a:lnTo>
                    <a:pt x="3738372" y="2379472"/>
                  </a:lnTo>
                  <a:lnTo>
                    <a:pt x="3738372" y="2620899"/>
                  </a:lnTo>
                  <a:lnTo>
                    <a:pt x="5375529" y="1615821"/>
                  </a:lnTo>
                  <a:lnTo>
                    <a:pt x="5375529" y="1547495"/>
                  </a:lnTo>
                  <a:lnTo>
                    <a:pt x="3738372" y="476758"/>
                  </a:lnTo>
                  <a:close/>
                </a:path>
                <a:path w="5375909" h="3211195">
                  <a:moveTo>
                    <a:pt x="1637157" y="476758"/>
                  </a:moveTo>
                  <a:lnTo>
                    <a:pt x="0" y="1483614"/>
                  </a:lnTo>
                  <a:lnTo>
                    <a:pt x="0" y="1552194"/>
                  </a:lnTo>
                  <a:lnTo>
                    <a:pt x="1637157" y="2620899"/>
                  </a:lnTo>
                  <a:lnTo>
                    <a:pt x="1637157" y="2076196"/>
                  </a:lnTo>
                  <a:lnTo>
                    <a:pt x="574675" y="1382903"/>
                  </a:lnTo>
                  <a:lnTo>
                    <a:pt x="1637157" y="717804"/>
                  </a:lnTo>
                  <a:lnTo>
                    <a:pt x="1637157" y="4767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11857" y="2372741"/>
              <a:ext cx="5375910" cy="3211195"/>
            </a:xfrm>
            <a:custGeom>
              <a:avLst/>
              <a:gdLst/>
              <a:ahLst/>
              <a:cxnLst/>
              <a:rect l="l" t="t" r="r" b="b"/>
              <a:pathLst>
                <a:path w="5375909" h="3211195">
                  <a:moveTo>
                    <a:pt x="3738372" y="476758"/>
                  </a:moveTo>
                  <a:lnTo>
                    <a:pt x="5375529" y="1547495"/>
                  </a:lnTo>
                  <a:lnTo>
                    <a:pt x="5375529" y="1615821"/>
                  </a:lnTo>
                  <a:lnTo>
                    <a:pt x="3738372" y="2620899"/>
                  </a:lnTo>
                  <a:lnTo>
                    <a:pt x="3738372" y="2379472"/>
                  </a:lnTo>
                  <a:lnTo>
                    <a:pt x="4800854" y="1717421"/>
                  </a:lnTo>
                  <a:lnTo>
                    <a:pt x="3738372" y="1023366"/>
                  </a:lnTo>
                  <a:lnTo>
                    <a:pt x="3738372" y="476758"/>
                  </a:lnTo>
                  <a:close/>
                </a:path>
                <a:path w="5375909" h="3211195">
                  <a:moveTo>
                    <a:pt x="1637157" y="476758"/>
                  </a:moveTo>
                  <a:lnTo>
                    <a:pt x="1637157" y="717804"/>
                  </a:lnTo>
                  <a:lnTo>
                    <a:pt x="574675" y="1382903"/>
                  </a:lnTo>
                  <a:lnTo>
                    <a:pt x="1637157" y="2076196"/>
                  </a:lnTo>
                  <a:lnTo>
                    <a:pt x="1637157" y="2620899"/>
                  </a:lnTo>
                  <a:lnTo>
                    <a:pt x="0" y="1552194"/>
                  </a:lnTo>
                  <a:lnTo>
                    <a:pt x="0" y="1483614"/>
                  </a:lnTo>
                  <a:lnTo>
                    <a:pt x="1637157" y="476758"/>
                  </a:lnTo>
                  <a:close/>
                </a:path>
                <a:path w="5375909" h="3211195">
                  <a:moveTo>
                    <a:pt x="3749040" y="53594"/>
                  </a:moveTo>
                  <a:lnTo>
                    <a:pt x="3825748" y="125475"/>
                  </a:lnTo>
                  <a:lnTo>
                    <a:pt x="1977517" y="3210941"/>
                  </a:lnTo>
                  <a:lnTo>
                    <a:pt x="1729232" y="3210941"/>
                  </a:lnTo>
                  <a:lnTo>
                    <a:pt x="1697482" y="3088259"/>
                  </a:lnTo>
                  <a:lnTo>
                    <a:pt x="1907158" y="3088259"/>
                  </a:lnTo>
                  <a:lnTo>
                    <a:pt x="3749040" y="53594"/>
                  </a:lnTo>
                  <a:close/>
                </a:path>
                <a:path w="5375909" h="3211195">
                  <a:moveTo>
                    <a:pt x="3474084" y="0"/>
                  </a:moveTo>
                  <a:lnTo>
                    <a:pt x="3705352" y="0"/>
                  </a:lnTo>
                  <a:lnTo>
                    <a:pt x="1895347" y="3054731"/>
                  </a:lnTo>
                  <a:lnTo>
                    <a:pt x="1664589" y="3054731"/>
                  </a:lnTo>
                  <a:lnTo>
                    <a:pt x="3474084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" y="1405127"/>
            <a:ext cx="6231636" cy="4753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325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Noções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1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8057" y="1774698"/>
            <a:ext cx="1168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Raster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8144" y="1784985"/>
            <a:ext cx="9798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Vetor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96640" y="1812035"/>
            <a:ext cx="1778635" cy="698500"/>
            <a:chOff x="3596640" y="1812035"/>
            <a:chExt cx="1778635" cy="698500"/>
          </a:xfrm>
        </p:grpSpPr>
        <p:sp>
          <p:nvSpPr>
            <p:cNvPr id="18" name="object 18"/>
            <p:cNvSpPr/>
            <p:nvPr/>
          </p:nvSpPr>
          <p:spPr>
            <a:xfrm>
              <a:off x="3596640" y="1812035"/>
              <a:ext cx="839724" cy="6979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54374" y="1831212"/>
              <a:ext cx="638810" cy="497840"/>
            </a:xfrm>
            <a:custGeom>
              <a:avLst/>
              <a:gdLst/>
              <a:ahLst/>
              <a:cxnLst/>
              <a:rect l="l" t="t" r="r" b="b"/>
              <a:pathLst>
                <a:path w="638810" h="497839">
                  <a:moveTo>
                    <a:pt x="55752" y="382524"/>
                  </a:moveTo>
                  <a:lnTo>
                    <a:pt x="0" y="497586"/>
                  </a:lnTo>
                  <a:lnTo>
                    <a:pt x="125475" y="473201"/>
                  </a:lnTo>
                  <a:lnTo>
                    <a:pt x="111121" y="454533"/>
                  </a:lnTo>
                  <a:lnTo>
                    <a:pt x="87122" y="454533"/>
                  </a:lnTo>
                  <a:lnTo>
                    <a:pt x="63880" y="424434"/>
                  </a:lnTo>
                  <a:lnTo>
                    <a:pt x="79020" y="412784"/>
                  </a:lnTo>
                  <a:lnTo>
                    <a:pt x="55752" y="382524"/>
                  </a:lnTo>
                  <a:close/>
                </a:path>
                <a:path w="638810" h="497839">
                  <a:moveTo>
                    <a:pt x="79020" y="412784"/>
                  </a:moveTo>
                  <a:lnTo>
                    <a:pt x="63880" y="424434"/>
                  </a:lnTo>
                  <a:lnTo>
                    <a:pt x="87122" y="454533"/>
                  </a:lnTo>
                  <a:lnTo>
                    <a:pt x="102201" y="442932"/>
                  </a:lnTo>
                  <a:lnTo>
                    <a:pt x="79020" y="412784"/>
                  </a:lnTo>
                  <a:close/>
                </a:path>
                <a:path w="638810" h="497839">
                  <a:moveTo>
                    <a:pt x="102201" y="442932"/>
                  </a:moveTo>
                  <a:lnTo>
                    <a:pt x="87122" y="454533"/>
                  </a:lnTo>
                  <a:lnTo>
                    <a:pt x="111121" y="454533"/>
                  </a:lnTo>
                  <a:lnTo>
                    <a:pt x="102201" y="442932"/>
                  </a:lnTo>
                  <a:close/>
                </a:path>
                <a:path w="638810" h="497839">
                  <a:moveTo>
                    <a:pt x="615441" y="0"/>
                  </a:moveTo>
                  <a:lnTo>
                    <a:pt x="79020" y="412784"/>
                  </a:lnTo>
                  <a:lnTo>
                    <a:pt x="102201" y="442932"/>
                  </a:lnTo>
                  <a:lnTo>
                    <a:pt x="638683" y="30225"/>
                  </a:lnTo>
                  <a:lnTo>
                    <a:pt x="61544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9620" y="1812035"/>
              <a:ext cx="795527" cy="68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21784" y="1831466"/>
              <a:ext cx="595630" cy="487045"/>
            </a:xfrm>
            <a:custGeom>
              <a:avLst/>
              <a:gdLst/>
              <a:ahLst/>
              <a:cxnLst/>
              <a:rect l="l" t="t" r="r" b="b"/>
              <a:pathLst>
                <a:path w="595629" h="487044">
                  <a:moveTo>
                    <a:pt x="494567" y="429835"/>
                  </a:moveTo>
                  <a:lnTo>
                    <a:pt x="470662" y="459359"/>
                  </a:lnTo>
                  <a:lnTo>
                    <a:pt x="595376" y="486918"/>
                  </a:lnTo>
                  <a:lnTo>
                    <a:pt x="574900" y="441833"/>
                  </a:lnTo>
                  <a:lnTo>
                    <a:pt x="509396" y="441833"/>
                  </a:lnTo>
                  <a:lnTo>
                    <a:pt x="494567" y="429835"/>
                  </a:lnTo>
                  <a:close/>
                </a:path>
                <a:path w="595629" h="487044">
                  <a:moveTo>
                    <a:pt x="518605" y="400149"/>
                  </a:moveTo>
                  <a:lnTo>
                    <a:pt x="494567" y="429835"/>
                  </a:lnTo>
                  <a:lnTo>
                    <a:pt x="509396" y="441833"/>
                  </a:lnTo>
                  <a:lnTo>
                    <a:pt x="533400" y="412115"/>
                  </a:lnTo>
                  <a:lnTo>
                    <a:pt x="518605" y="400149"/>
                  </a:lnTo>
                  <a:close/>
                </a:path>
                <a:path w="595629" h="487044">
                  <a:moveTo>
                    <a:pt x="542543" y="370586"/>
                  </a:moveTo>
                  <a:lnTo>
                    <a:pt x="518605" y="400149"/>
                  </a:lnTo>
                  <a:lnTo>
                    <a:pt x="533400" y="412115"/>
                  </a:lnTo>
                  <a:lnTo>
                    <a:pt x="509396" y="441833"/>
                  </a:lnTo>
                  <a:lnTo>
                    <a:pt x="574900" y="441833"/>
                  </a:lnTo>
                  <a:lnTo>
                    <a:pt x="542543" y="370586"/>
                  </a:lnTo>
                  <a:close/>
                </a:path>
                <a:path w="595629" h="487044">
                  <a:moveTo>
                    <a:pt x="23875" y="0"/>
                  </a:moveTo>
                  <a:lnTo>
                    <a:pt x="0" y="29718"/>
                  </a:lnTo>
                  <a:lnTo>
                    <a:pt x="494567" y="429835"/>
                  </a:lnTo>
                  <a:lnTo>
                    <a:pt x="518605" y="400149"/>
                  </a:lnTo>
                  <a:lnTo>
                    <a:pt x="23875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94715" y="2843783"/>
            <a:ext cx="8369934" cy="779780"/>
            <a:chOff x="394715" y="2843783"/>
            <a:chExt cx="8369934" cy="779780"/>
          </a:xfrm>
        </p:grpSpPr>
        <p:sp>
          <p:nvSpPr>
            <p:cNvPr id="12" name="object 12"/>
            <p:cNvSpPr/>
            <p:nvPr/>
          </p:nvSpPr>
          <p:spPr>
            <a:xfrm>
              <a:off x="2624582" y="2871469"/>
              <a:ext cx="3893058" cy="7459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14821" y="3273425"/>
              <a:ext cx="169164" cy="1206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24582" y="2871469"/>
              <a:ext cx="3893185" cy="746125"/>
            </a:xfrm>
            <a:custGeom>
              <a:avLst/>
              <a:gdLst/>
              <a:ahLst/>
              <a:cxnLst/>
              <a:rect l="l" t="t" r="r" b="b"/>
              <a:pathLst>
                <a:path w="3893184" h="746125">
                  <a:moveTo>
                    <a:pt x="1952117" y="240283"/>
                  </a:moveTo>
                  <a:lnTo>
                    <a:pt x="1911238" y="250269"/>
                  </a:lnTo>
                  <a:lnTo>
                    <a:pt x="1882267" y="280162"/>
                  </a:lnTo>
                  <a:lnTo>
                    <a:pt x="1865010" y="326643"/>
                  </a:lnTo>
                  <a:lnTo>
                    <a:pt x="1859280" y="386460"/>
                  </a:lnTo>
                  <a:lnTo>
                    <a:pt x="1859280" y="394080"/>
                  </a:lnTo>
                  <a:lnTo>
                    <a:pt x="1864915" y="445484"/>
                  </a:lnTo>
                  <a:lnTo>
                    <a:pt x="1881885" y="484885"/>
                  </a:lnTo>
                  <a:lnTo>
                    <a:pt x="1910572" y="509968"/>
                  </a:lnTo>
                  <a:lnTo>
                    <a:pt x="1951355" y="518287"/>
                  </a:lnTo>
                  <a:lnTo>
                    <a:pt x="1965692" y="517453"/>
                  </a:lnTo>
                  <a:lnTo>
                    <a:pt x="2010993" y="497570"/>
                  </a:lnTo>
                  <a:lnTo>
                    <a:pt x="2034032" y="467994"/>
                  </a:lnTo>
                  <a:lnTo>
                    <a:pt x="2034032" y="288925"/>
                  </a:lnTo>
                  <a:lnTo>
                    <a:pt x="2001393" y="253872"/>
                  </a:lnTo>
                  <a:lnTo>
                    <a:pt x="1952117" y="240283"/>
                  </a:lnTo>
                  <a:close/>
                </a:path>
                <a:path w="3893184" h="746125">
                  <a:moveTo>
                    <a:pt x="3708400" y="238505"/>
                  </a:moveTo>
                  <a:lnTo>
                    <a:pt x="3666680" y="248126"/>
                  </a:lnTo>
                  <a:lnTo>
                    <a:pt x="3636391" y="276987"/>
                  </a:lnTo>
                  <a:lnTo>
                    <a:pt x="3617991" y="320817"/>
                  </a:lnTo>
                  <a:lnTo>
                    <a:pt x="3611879" y="375412"/>
                  </a:lnTo>
                  <a:lnTo>
                    <a:pt x="3611879" y="383539"/>
                  </a:lnTo>
                  <a:lnTo>
                    <a:pt x="3618007" y="438673"/>
                  </a:lnTo>
                  <a:lnTo>
                    <a:pt x="3636518" y="482472"/>
                  </a:lnTo>
                  <a:lnTo>
                    <a:pt x="3666966" y="511047"/>
                  </a:lnTo>
                  <a:lnTo>
                    <a:pt x="3709034" y="520572"/>
                  </a:lnTo>
                  <a:lnTo>
                    <a:pt x="3731234" y="518171"/>
                  </a:lnTo>
                  <a:lnTo>
                    <a:pt x="3767202" y="499034"/>
                  </a:lnTo>
                  <a:lnTo>
                    <a:pt x="3791952" y="461817"/>
                  </a:lnTo>
                  <a:lnTo>
                    <a:pt x="3804386" y="412426"/>
                  </a:lnTo>
                  <a:lnTo>
                    <a:pt x="3805935" y="383539"/>
                  </a:lnTo>
                  <a:lnTo>
                    <a:pt x="3805935" y="375412"/>
                  </a:lnTo>
                  <a:lnTo>
                    <a:pt x="3799728" y="321024"/>
                  </a:lnTo>
                  <a:lnTo>
                    <a:pt x="3781044" y="277113"/>
                  </a:lnTo>
                  <a:lnTo>
                    <a:pt x="3750389" y="248142"/>
                  </a:lnTo>
                  <a:lnTo>
                    <a:pt x="3708400" y="238505"/>
                  </a:lnTo>
                  <a:close/>
                </a:path>
                <a:path w="3893184" h="746125">
                  <a:moveTo>
                    <a:pt x="1527556" y="238505"/>
                  </a:moveTo>
                  <a:lnTo>
                    <a:pt x="1485836" y="248126"/>
                  </a:lnTo>
                  <a:lnTo>
                    <a:pt x="1455546" y="276987"/>
                  </a:lnTo>
                  <a:lnTo>
                    <a:pt x="1437147" y="320817"/>
                  </a:lnTo>
                  <a:lnTo>
                    <a:pt x="1431035" y="375412"/>
                  </a:lnTo>
                  <a:lnTo>
                    <a:pt x="1431035" y="383539"/>
                  </a:lnTo>
                  <a:lnTo>
                    <a:pt x="1437163" y="438673"/>
                  </a:lnTo>
                  <a:lnTo>
                    <a:pt x="1455673" y="482472"/>
                  </a:lnTo>
                  <a:lnTo>
                    <a:pt x="1486122" y="511047"/>
                  </a:lnTo>
                  <a:lnTo>
                    <a:pt x="1528191" y="520572"/>
                  </a:lnTo>
                  <a:lnTo>
                    <a:pt x="1550390" y="518171"/>
                  </a:lnTo>
                  <a:lnTo>
                    <a:pt x="1586358" y="499034"/>
                  </a:lnTo>
                  <a:lnTo>
                    <a:pt x="1611108" y="461817"/>
                  </a:lnTo>
                  <a:lnTo>
                    <a:pt x="1623542" y="412426"/>
                  </a:lnTo>
                  <a:lnTo>
                    <a:pt x="1625092" y="383539"/>
                  </a:lnTo>
                  <a:lnTo>
                    <a:pt x="1625092" y="375412"/>
                  </a:lnTo>
                  <a:lnTo>
                    <a:pt x="1618884" y="321024"/>
                  </a:lnTo>
                  <a:lnTo>
                    <a:pt x="1600200" y="277113"/>
                  </a:lnTo>
                  <a:lnTo>
                    <a:pt x="1569545" y="248142"/>
                  </a:lnTo>
                  <a:lnTo>
                    <a:pt x="1527556" y="238505"/>
                  </a:lnTo>
                  <a:close/>
                </a:path>
                <a:path w="3893184" h="746125">
                  <a:moveTo>
                    <a:pt x="2213991" y="174370"/>
                  </a:moveTo>
                  <a:lnTo>
                    <a:pt x="2266696" y="174370"/>
                  </a:lnTo>
                  <a:lnTo>
                    <a:pt x="2346325" y="174370"/>
                  </a:lnTo>
                  <a:lnTo>
                    <a:pt x="2346325" y="415289"/>
                  </a:lnTo>
                  <a:lnTo>
                    <a:pt x="2350500" y="466105"/>
                  </a:lnTo>
                  <a:lnTo>
                    <a:pt x="2372439" y="506446"/>
                  </a:lnTo>
                  <a:lnTo>
                    <a:pt x="2415159" y="518287"/>
                  </a:lnTo>
                  <a:lnTo>
                    <a:pt x="2432444" y="517403"/>
                  </a:lnTo>
                  <a:lnTo>
                    <a:pt x="2474468" y="504063"/>
                  </a:lnTo>
                  <a:lnTo>
                    <a:pt x="2502400" y="476470"/>
                  </a:lnTo>
                  <a:lnTo>
                    <a:pt x="2508758" y="464565"/>
                  </a:lnTo>
                  <a:lnTo>
                    <a:pt x="2508758" y="244475"/>
                  </a:lnTo>
                  <a:lnTo>
                    <a:pt x="2455926" y="234314"/>
                  </a:lnTo>
                  <a:lnTo>
                    <a:pt x="2455926" y="174370"/>
                  </a:lnTo>
                  <a:lnTo>
                    <a:pt x="2516251" y="174370"/>
                  </a:lnTo>
                  <a:lnTo>
                    <a:pt x="2595880" y="174370"/>
                  </a:lnTo>
                  <a:lnTo>
                    <a:pt x="2595880" y="514476"/>
                  </a:lnTo>
                  <a:lnTo>
                    <a:pt x="2641092" y="524637"/>
                  </a:lnTo>
                  <a:lnTo>
                    <a:pt x="2641092" y="583945"/>
                  </a:lnTo>
                  <a:lnTo>
                    <a:pt x="2516632" y="583945"/>
                  </a:lnTo>
                  <a:lnTo>
                    <a:pt x="2513330" y="525526"/>
                  </a:lnTo>
                  <a:lnTo>
                    <a:pt x="2508138" y="539668"/>
                  </a:lnTo>
                  <a:lnTo>
                    <a:pt x="2474848" y="573404"/>
                  </a:lnTo>
                  <a:lnTo>
                    <a:pt x="2422806" y="590424"/>
                  </a:lnTo>
                  <a:lnTo>
                    <a:pt x="2403094" y="591565"/>
                  </a:lnTo>
                  <a:lnTo>
                    <a:pt x="2371115" y="588851"/>
                  </a:lnTo>
                  <a:lnTo>
                    <a:pt x="2318208" y="567134"/>
                  </a:lnTo>
                  <a:lnTo>
                    <a:pt x="2280634" y="523488"/>
                  </a:lnTo>
                  <a:lnTo>
                    <a:pt x="2261584" y="456674"/>
                  </a:lnTo>
                  <a:lnTo>
                    <a:pt x="2259203" y="414527"/>
                  </a:lnTo>
                  <a:lnTo>
                    <a:pt x="2259203" y="244347"/>
                  </a:lnTo>
                  <a:lnTo>
                    <a:pt x="2213991" y="234187"/>
                  </a:lnTo>
                  <a:lnTo>
                    <a:pt x="2213991" y="174370"/>
                  </a:lnTo>
                  <a:close/>
                </a:path>
                <a:path w="3893184" h="746125">
                  <a:moveTo>
                    <a:pt x="3708400" y="167004"/>
                  </a:moveTo>
                  <a:lnTo>
                    <a:pt x="3748835" y="170695"/>
                  </a:lnTo>
                  <a:lnTo>
                    <a:pt x="3816324" y="200223"/>
                  </a:lnTo>
                  <a:lnTo>
                    <a:pt x="3865143" y="257540"/>
                  </a:lnTo>
                  <a:lnTo>
                    <a:pt x="3880659" y="292925"/>
                  </a:lnTo>
                  <a:lnTo>
                    <a:pt x="3889960" y="332216"/>
                  </a:lnTo>
                  <a:lnTo>
                    <a:pt x="3893058" y="375412"/>
                  </a:lnTo>
                  <a:lnTo>
                    <a:pt x="3893058" y="383539"/>
                  </a:lnTo>
                  <a:lnTo>
                    <a:pt x="3889982" y="426952"/>
                  </a:lnTo>
                  <a:lnTo>
                    <a:pt x="3880739" y="466328"/>
                  </a:lnTo>
                  <a:lnTo>
                    <a:pt x="3865304" y="501679"/>
                  </a:lnTo>
                  <a:lnTo>
                    <a:pt x="3816673" y="558615"/>
                  </a:lnTo>
                  <a:lnTo>
                    <a:pt x="3749375" y="587900"/>
                  </a:lnTo>
                  <a:lnTo>
                    <a:pt x="3709034" y="591565"/>
                  </a:lnTo>
                  <a:lnTo>
                    <a:pt x="3668529" y="587898"/>
                  </a:lnTo>
                  <a:lnTo>
                    <a:pt x="3601092" y="558561"/>
                  </a:lnTo>
                  <a:lnTo>
                    <a:pt x="3552511" y="501554"/>
                  </a:lnTo>
                  <a:lnTo>
                    <a:pt x="3537077" y="466216"/>
                  </a:lnTo>
                  <a:lnTo>
                    <a:pt x="3527833" y="426878"/>
                  </a:lnTo>
                  <a:lnTo>
                    <a:pt x="3524757" y="383539"/>
                  </a:lnTo>
                  <a:lnTo>
                    <a:pt x="3524757" y="375412"/>
                  </a:lnTo>
                  <a:lnTo>
                    <a:pt x="3527831" y="332216"/>
                  </a:lnTo>
                  <a:lnTo>
                    <a:pt x="3537061" y="292925"/>
                  </a:lnTo>
                  <a:lnTo>
                    <a:pt x="3552457" y="257540"/>
                  </a:lnTo>
                  <a:lnTo>
                    <a:pt x="3574033" y="226059"/>
                  </a:lnTo>
                  <a:lnTo>
                    <a:pt x="3632358" y="181768"/>
                  </a:lnTo>
                  <a:lnTo>
                    <a:pt x="3708400" y="167004"/>
                  </a:lnTo>
                  <a:close/>
                </a:path>
                <a:path w="3893184" h="746125">
                  <a:moveTo>
                    <a:pt x="3282315" y="167004"/>
                  </a:moveTo>
                  <a:lnTo>
                    <a:pt x="3345751" y="176133"/>
                  </a:lnTo>
                  <a:lnTo>
                    <a:pt x="3396233" y="203453"/>
                  </a:lnTo>
                  <a:lnTo>
                    <a:pt x="3429380" y="247427"/>
                  </a:lnTo>
                  <a:lnTo>
                    <a:pt x="3440429" y="306831"/>
                  </a:lnTo>
                  <a:lnTo>
                    <a:pt x="3440429" y="496950"/>
                  </a:lnTo>
                  <a:lnTo>
                    <a:pt x="3440429" y="505332"/>
                  </a:lnTo>
                  <a:lnTo>
                    <a:pt x="3440429" y="510920"/>
                  </a:lnTo>
                  <a:lnTo>
                    <a:pt x="3440556" y="513841"/>
                  </a:lnTo>
                  <a:lnTo>
                    <a:pt x="3440556" y="516889"/>
                  </a:lnTo>
                  <a:lnTo>
                    <a:pt x="3440683" y="518921"/>
                  </a:lnTo>
                  <a:lnTo>
                    <a:pt x="3440810" y="520064"/>
                  </a:lnTo>
                  <a:lnTo>
                    <a:pt x="3470655" y="524128"/>
                  </a:lnTo>
                  <a:lnTo>
                    <a:pt x="3470655" y="583945"/>
                  </a:lnTo>
                  <a:lnTo>
                    <a:pt x="3362579" y="583945"/>
                  </a:lnTo>
                  <a:lnTo>
                    <a:pt x="3360461" y="573089"/>
                  </a:lnTo>
                  <a:lnTo>
                    <a:pt x="3358689" y="563578"/>
                  </a:lnTo>
                  <a:lnTo>
                    <a:pt x="3357274" y="555424"/>
                  </a:lnTo>
                  <a:lnTo>
                    <a:pt x="3356229" y="548639"/>
                  </a:lnTo>
                  <a:lnTo>
                    <a:pt x="3354958" y="540512"/>
                  </a:lnTo>
                  <a:lnTo>
                    <a:pt x="3354578" y="534162"/>
                  </a:lnTo>
                  <a:lnTo>
                    <a:pt x="3354831" y="529589"/>
                  </a:lnTo>
                  <a:lnTo>
                    <a:pt x="3348710" y="541591"/>
                  </a:lnTo>
                  <a:lnTo>
                    <a:pt x="3312795" y="573024"/>
                  </a:lnTo>
                  <a:lnTo>
                    <a:pt x="3261020" y="590401"/>
                  </a:lnTo>
                  <a:lnTo>
                    <a:pt x="3242564" y="591565"/>
                  </a:lnTo>
                  <a:lnTo>
                    <a:pt x="3212084" y="589563"/>
                  </a:lnTo>
                  <a:lnTo>
                    <a:pt x="3162553" y="573510"/>
                  </a:lnTo>
                  <a:lnTo>
                    <a:pt x="3128502" y="541720"/>
                  </a:lnTo>
                  <a:lnTo>
                    <a:pt x="3111357" y="496623"/>
                  </a:lnTo>
                  <a:lnTo>
                    <a:pt x="3109214" y="469264"/>
                  </a:lnTo>
                  <a:lnTo>
                    <a:pt x="3112214" y="440926"/>
                  </a:lnTo>
                  <a:lnTo>
                    <a:pt x="3136217" y="394773"/>
                  </a:lnTo>
                  <a:lnTo>
                    <a:pt x="3183316" y="362840"/>
                  </a:lnTo>
                  <a:lnTo>
                    <a:pt x="3248034" y="346700"/>
                  </a:lnTo>
                  <a:lnTo>
                    <a:pt x="3286632" y="344677"/>
                  </a:lnTo>
                  <a:lnTo>
                    <a:pt x="3353307" y="344677"/>
                  </a:lnTo>
                  <a:lnTo>
                    <a:pt x="3353307" y="306196"/>
                  </a:lnTo>
                  <a:lnTo>
                    <a:pt x="3342217" y="266549"/>
                  </a:lnTo>
                  <a:lnTo>
                    <a:pt x="3309842" y="243014"/>
                  </a:lnTo>
                  <a:lnTo>
                    <a:pt x="3277870" y="238505"/>
                  </a:lnTo>
                  <a:lnTo>
                    <a:pt x="3265489" y="238910"/>
                  </a:lnTo>
                  <a:lnTo>
                    <a:pt x="3224014" y="248388"/>
                  </a:lnTo>
                  <a:lnTo>
                    <a:pt x="3195701" y="305942"/>
                  </a:lnTo>
                  <a:lnTo>
                    <a:pt x="3126359" y="305942"/>
                  </a:lnTo>
                  <a:lnTo>
                    <a:pt x="3126359" y="218312"/>
                  </a:lnTo>
                  <a:lnTo>
                    <a:pt x="3142263" y="206738"/>
                  </a:lnTo>
                  <a:lnTo>
                    <a:pt x="3177454" y="187827"/>
                  </a:lnTo>
                  <a:lnTo>
                    <a:pt x="3216931" y="174559"/>
                  </a:lnTo>
                  <a:lnTo>
                    <a:pt x="3259742" y="167840"/>
                  </a:lnTo>
                  <a:lnTo>
                    <a:pt x="3282315" y="167004"/>
                  </a:lnTo>
                  <a:close/>
                </a:path>
                <a:path w="3893184" h="746125">
                  <a:moveTo>
                    <a:pt x="2876931" y="167004"/>
                  </a:moveTo>
                  <a:lnTo>
                    <a:pt x="2923492" y="171100"/>
                  </a:lnTo>
                  <a:lnTo>
                    <a:pt x="2965196" y="183387"/>
                  </a:lnTo>
                  <a:lnTo>
                    <a:pt x="3001645" y="203263"/>
                  </a:lnTo>
                  <a:lnTo>
                    <a:pt x="3032379" y="230377"/>
                  </a:lnTo>
                  <a:lnTo>
                    <a:pt x="3035808" y="328167"/>
                  </a:lnTo>
                  <a:lnTo>
                    <a:pt x="2964815" y="328167"/>
                  </a:lnTo>
                  <a:lnTo>
                    <a:pt x="2948178" y="262508"/>
                  </a:lnTo>
                  <a:lnTo>
                    <a:pt x="2942657" y="257798"/>
                  </a:lnTo>
                  <a:lnTo>
                    <a:pt x="2899441" y="240252"/>
                  </a:lnTo>
                  <a:lnTo>
                    <a:pt x="2876931" y="238505"/>
                  </a:lnTo>
                  <a:lnTo>
                    <a:pt x="2852761" y="240865"/>
                  </a:lnTo>
                  <a:lnTo>
                    <a:pt x="2815423" y="259776"/>
                  </a:lnTo>
                  <a:lnTo>
                    <a:pt x="2792420" y="296447"/>
                  </a:lnTo>
                  <a:lnTo>
                    <a:pt x="2781180" y="344021"/>
                  </a:lnTo>
                  <a:lnTo>
                    <a:pt x="2779776" y="371475"/>
                  </a:lnTo>
                  <a:lnTo>
                    <a:pt x="2779776" y="386841"/>
                  </a:lnTo>
                  <a:lnTo>
                    <a:pt x="2785332" y="440308"/>
                  </a:lnTo>
                  <a:lnTo>
                    <a:pt x="2802128" y="483107"/>
                  </a:lnTo>
                  <a:lnTo>
                    <a:pt x="2832004" y="511175"/>
                  </a:lnTo>
                  <a:lnTo>
                    <a:pt x="2876931" y="520572"/>
                  </a:lnTo>
                  <a:lnTo>
                    <a:pt x="2892980" y="519310"/>
                  </a:lnTo>
                  <a:lnTo>
                    <a:pt x="2934843" y="500379"/>
                  </a:lnTo>
                  <a:lnTo>
                    <a:pt x="2958060" y="461267"/>
                  </a:lnTo>
                  <a:lnTo>
                    <a:pt x="2959608" y="444245"/>
                  </a:lnTo>
                  <a:lnTo>
                    <a:pt x="3037332" y="444245"/>
                  </a:lnTo>
                  <a:lnTo>
                    <a:pt x="3039998" y="452500"/>
                  </a:lnTo>
                  <a:lnTo>
                    <a:pt x="3037808" y="479599"/>
                  </a:lnTo>
                  <a:lnTo>
                    <a:pt x="3029140" y="504888"/>
                  </a:lnTo>
                  <a:lnTo>
                    <a:pt x="2992373" y="550037"/>
                  </a:lnTo>
                  <a:lnTo>
                    <a:pt x="2942351" y="579834"/>
                  </a:lnTo>
                  <a:lnTo>
                    <a:pt x="2885185" y="591438"/>
                  </a:lnTo>
                  <a:lnTo>
                    <a:pt x="2883662" y="591438"/>
                  </a:lnTo>
                  <a:lnTo>
                    <a:pt x="2883408" y="592835"/>
                  </a:lnTo>
                  <a:lnTo>
                    <a:pt x="2920746" y="612775"/>
                  </a:lnTo>
                  <a:lnTo>
                    <a:pt x="2938398" y="661924"/>
                  </a:lnTo>
                  <a:lnTo>
                    <a:pt x="2936444" y="680259"/>
                  </a:lnTo>
                  <a:lnTo>
                    <a:pt x="2907030" y="723264"/>
                  </a:lnTo>
                  <a:lnTo>
                    <a:pt x="2867628" y="740298"/>
                  </a:lnTo>
                  <a:lnTo>
                    <a:pt x="2812415" y="745997"/>
                  </a:lnTo>
                  <a:lnTo>
                    <a:pt x="2809367" y="691260"/>
                  </a:lnTo>
                  <a:lnTo>
                    <a:pt x="2824106" y="690806"/>
                  </a:lnTo>
                  <a:lnTo>
                    <a:pt x="2836513" y="689435"/>
                  </a:lnTo>
                  <a:lnTo>
                    <a:pt x="2846585" y="687135"/>
                  </a:lnTo>
                  <a:lnTo>
                    <a:pt x="2854325" y="683894"/>
                  </a:lnTo>
                  <a:lnTo>
                    <a:pt x="2862960" y="679068"/>
                  </a:lnTo>
                  <a:lnTo>
                    <a:pt x="2867406" y="672083"/>
                  </a:lnTo>
                  <a:lnTo>
                    <a:pt x="2867406" y="662939"/>
                  </a:lnTo>
                  <a:lnTo>
                    <a:pt x="2867406" y="654303"/>
                  </a:lnTo>
                  <a:lnTo>
                    <a:pt x="2826200" y="637524"/>
                  </a:lnTo>
                  <a:lnTo>
                    <a:pt x="2809367" y="635762"/>
                  </a:lnTo>
                  <a:lnTo>
                    <a:pt x="2820035" y="584580"/>
                  </a:lnTo>
                  <a:lnTo>
                    <a:pt x="2773648" y="563879"/>
                  </a:lnTo>
                  <a:lnTo>
                    <a:pt x="2739897" y="533018"/>
                  </a:lnTo>
                  <a:lnTo>
                    <a:pt x="2704465" y="467217"/>
                  </a:lnTo>
                  <a:lnTo>
                    <a:pt x="2695606" y="428845"/>
                  </a:lnTo>
                  <a:lnTo>
                    <a:pt x="2692654" y="386841"/>
                  </a:lnTo>
                  <a:lnTo>
                    <a:pt x="2692654" y="371475"/>
                  </a:lnTo>
                  <a:lnTo>
                    <a:pt x="2695628" y="329783"/>
                  </a:lnTo>
                  <a:lnTo>
                    <a:pt x="2704544" y="291591"/>
                  </a:lnTo>
                  <a:lnTo>
                    <a:pt x="2740152" y="225805"/>
                  </a:lnTo>
                  <a:lnTo>
                    <a:pt x="2798159" y="181689"/>
                  </a:lnTo>
                  <a:lnTo>
                    <a:pt x="2834949" y="170674"/>
                  </a:lnTo>
                  <a:lnTo>
                    <a:pt x="2876931" y="167004"/>
                  </a:lnTo>
                  <a:close/>
                </a:path>
                <a:path w="3893184" h="746125">
                  <a:moveTo>
                    <a:pt x="1527556" y="167004"/>
                  </a:moveTo>
                  <a:lnTo>
                    <a:pt x="1567991" y="170695"/>
                  </a:lnTo>
                  <a:lnTo>
                    <a:pt x="1635480" y="200223"/>
                  </a:lnTo>
                  <a:lnTo>
                    <a:pt x="1684299" y="257540"/>
                  </a:lnTo>
                  <a:lnTo>
                    <a:pt x="1699815" y="292925"/>
                  </a:lnTo>
                  <a:lnTo>
                    <a:pt x="1709116" y="332216"/>
                  </a:lnTo>
                  <a:lnTo>
                    <a:pt x="1712214" y="375412"/>
                  </a:lnTo>
                  <a:lnTo>
                    <a:pt x="1712214" y="383539"/>
                  </a:lnTo>
                  <a:lnTo>
                    <a:pt x="1709138" y="426952"/>
                  </a:lnTo>
                  <a:lnTo>
                    <a:pt x="1699895" y="466328"/>
                  </a:lnTo>
                  <a:lnTo>
                    <a:pt x="1684460" y="501679"/>
                  </a:lnTo>
                  <a:lnTo>
                    <a:pt x="1635829" y="558615"/>
                  </a:lnTo>
                  <a:lnTo>
                    <a:pt x="1568531" y="587900"/>
                  </a:lnTo>
                  <a:lnTo>
                    <a:pt x="1528191" y="591565"/>
                  </a:lnTo>
                  <a:lnTo>
                    <a:pt x="1487685" y="587898"/>
                  </a:lnTo>
                  <a:lnTo>
                    <a:pt x="1420248" y="558561"/>
                  </a:lnTo>
                  <a:lnTo>
                    <a:pt x="1371667" y="501554"/>
                  </a:lnTo>
                  <a:lnTo>
                    <a:pt x="1356233" y="466216"/>
                  </a:lnTo>
                  <a:lnTo>
                    <a:pt x="1346989" y="426878"/>
                  </a:lnTo>
                  <a:lnTo>
                    <a:pt x="1343914" y="383539"/>
                  </a:lnTo>
                  <a:lnTo>
                    <a:pt x="1343914" y="375412"/>
                  </a:lnTo>
                  <a:lnTo>
                    <a:pt x="1346987" y="332216"/>
                  </a:lnTo>
                  <a:lnTo>
                    <a:pt x="1356217" y="292925"/>
                  </a:lnTo>
                  <a:lnTo>
                    <a:pt x="1371613" y="257540"/>
                  </a:lnTo>
                  <a:lnTo>
                    <a:pt x="1393190" y="226059"/>
                  </a:lnTo>
                  <a:lnTo>
                    <a:pt x="1451514" y="181768"/>
                  </a:lnTo>
                  <a:lnTo>
                    <a:pt x="1527556" y="167004"/>
                  </a:lnTo>
                  <a:close/>
                </a:path>
                <a:path w="3893184" h="746125">
                  <a:moveTo>
                    <a:pt x="1263904" y="167004"/>
                  </a:moveTo>
                  <a:lnTo>
                    <a:pt x="1269619" y="167004"/>
                  </a:lnTo>
                  <a:lnTo>
                    <a:pt x="1275715" y="167512"/>
                  </a:lnTo>
                  <a:lnTo>
                    <a:pt x="1282192" y="168401"/>
                  </a:lnTo>
                  <a:lnTo>
                    <a:pt x="1288669" y="169290"/>
                  </a:lnTo>
                  <a:lnTo>
                    <a:pt x="1295527" y="170941"/>
                  </a:lnTo>
                  <a:lnTo>
                    <a:pt x="1302639" y="173354"/>
                  </a:lnTo>
                  <a:lnTo>
                    <a:pt x="1292097" y="252729"/>
                  </a:lnTo>
                  <a:lnTo>
                    <a:pt x="1244092" y="250443"/>
                  </a:lnTo>
                  <a:lnTo>
                    <a:pt x="1231848" y="251204"/>
                  </a:lnTo>
                  <a:lnTo>
                    <a:pt x="1192946" y="269055"/>
                  </a:lnTo>
                  <a:lnTo>
                    <a:pt x="1174622" y="295147"/>
                  </a:lnTo>
                  <a:lnTo>
                    <a:pt x="1174622" y="514095"/>
                  </a:lnTo>
                  <a:lnTo>
                    <a:pt x="1234058" y="524382"/>
                  </a:lnTo>
                  <a:lnTo>
                    <a:pt x="1234058" y="583945"/>
                  </a:lnTo>
                  <a:lnTo>
                    <a:pt x="1028065" y="583945"/>
                  </a:lnTo>
                  <a:lnTo>
                    <a:pt x="1028065" y="524255"/>
                  </a:lnTo>
                  <a:lnTo>
                    <a:pt x="1087501" y="513968"/>
                  </a:lnTo>
                  <a:lnTo>
                    <a:pt x="1087501" y="244728"/>
                  </a:lnTo>
                  <a:lnTo>
                    <a:pt x="1028065" y="234441"/>
                  </a:lnTo>
                  <a:lnTo>
                    <a:pt x="1028065" y="174370"/>
                  </a:lnTo>
                  <a:lnTo>
                    <a:pt x="1166114" y="174370"/>
                  </a:lnTo>
                  <a:lnTo>
                    <a:pt x="1170940" y="231647"/>
                  </a:lnTo>
                  <a:lnTo>
                    <a:pt x="1175323" y="218261"/>
                  </a:lnTo>
                  <a:lnTo>
                    <a:pt x="1203452" y="185292"/>
                  </a:lnTo>
                  <a:lnTo>
                    <a:pt x="1247350" y="168148"/>
                  </a:lnTo>
                  <a:lnTo>
                    <a:pt x="1263904" y="167004"/>
                  </a:lnTo>
                  <a:close/>
                </a:path>
                <a:path w="3893184" h="746125">
                  <a:moveTo>
                    <a:pt x="498094" y="167004"/>
                  </a:moveTo>
                  <a:lnTo>
                    <a:pt x="557831" y="176974"/>
                  </a:lnTo>
                  <a:lnTo>
                    <a:pt x="602615" y="206755"/>
                  </a:lnTo>
                  <a:lnTo>
                    <a:pt x="630507" y="256825"/>
                  </a:lnTo>
                  <a:lnTo>
                    <a:pt x="639826" y="327278"/>
                  </a:lnTo>
                  <a:lnTo>
                    <a:pt x="639826" y="514095"/>
                  </a:lnTo>
                  <a:lnTo>
                    <a:pt x="699262" y="524382"/>
                  </a:lnTo>
                  <a:lnTo>
                    <a:pt x="699262" y="583945"/>
                  </a:lnTo>
                  <a:lnTo>
                    <a:pt x="493268" y="583945"/>
                  </a:lnTo>
                  <a:lnTo>
                    <a:pt x="493268" y="524255"/>
                  </a:lnTo>
                  <a:lnTo>
                    <a:pt x="552704" y="513968"/>
                  </a:lnTo>
                  <a:lnTo>
                    <a:pt x="552704" y="328802"/>
                  </a:lnTo>
                  <a:lnTo>
                    <a:pt x="548052" y="287004"/>
                  </a:lnTo>
                  <a:lnTo>
                    <a:pt x="523636" y="251374"/>
                  </a:lnTo>
                  <a:lnTo>
                    <a:pt x="476631" y="240283"/>
                  </a:lnTo>
                  <a:lnTo>
                    <a:pt x="462674" y="241143"/>
                  </a:lnTo>
                  <a:lnTo>
                    <a:pt x="425831" y="254126"/>
                  </a:lnTo>
                  <a:lnTo>
                    <a:pt x="391413" y="290449"/>
                  </a:lnTo>
                  <a:lnTo>
                    <a:pt x="391413" y="514095"/>
                  </a:lnTo>
                  <a:lnTo>
                    <a:pt x="450850" y="524382"/>
                  </a:lnTo>
                  <a:lnTo>
                    <a:pt x="450850" y="583945"/>
                  </a:lnTo>
                  <a:lnTo>
                    <a:pt x="244856" y="583945"/>
                  </a:lnTo>
                  <a:lnTo>
                    <a:pt x="244856" y="524255"/>
                  </a:lnTo>
                  <a:lnTo>
                    <a:pt x="304292" y="513968"/>
                  </a:lnTo>
                  <a:lnTo>
                    <a:pt x="304292" y="244728"/>
                  </a:lnTo>
                  <a:lnTo>
                    <a:pt x="244856" y="234441"/>
                  </a:lnTo>
                  <a:lnTo>
                    <a:pt x="244856" y="174370"/>
                  </a:lnTo>
                  <a:lnTo>
                    <a:pt x="383031" y="174370"/>
                  </a:lnTo>
                  <a:lnTo>
                    <a:pt x="386715" y="233044"/>
                  </a:lnTo>
                  <a:lnTo>
                    <a:pt x="392430" y="219065"/>
                  </a:lnTo>
                  <a:lnTo>
                    <a:pt x="426719" y="185292"/>
                  </a:lnTo>
                  <a:lnTo>
                    <a:pt x="478637" y="168148"/>
                  </a:lnTo>
                  <a:lnTo>
                    <a:pt x="498094" y="167004"/>
                  </a:lnTo>
                  <a:close/>
                </a:path>
                <a:path w="3893184" h="746125">
                  <a:moveTo>
                    <a:pt x="801243" y="79120"/>
                  </a:moveTo>
                  <a:lnTo>
                    <a:pt x="888365" y="79120"/>
                  </a:lnTo>
                  <a:lnTo>
                    <a:pt x="888365" y="174370"/>
                  </a:lnTo>
                  <a:lnTo>
                    <a:pt x="963168" y="174370"/>
                  </a:lnTo>
                  <a:lnTo>
                    <a:pt x="963168" y="242442"/>
                  </a:lnTo>
                  <a:lnTo>
                    <a:pt x="888365" y="242442"/>
                  </a:lnTo>
                  <a:lnTo>
                    <a:pt x="888365" y="474725"/>
                  </a:lnTo>
                  <a:lnTo>
                    <a:pt x="902507" y="512562"/>
                  </a:lnTo>
                  <a:lnTo>
                    <a:pt x="922528" y="517651"/>
                  </a:lnTo>
                  <a:lnTo>
                    <a:pt x="928751" y="517651"/>
                  </a:lnTo>
                  <a:lnTo>
                    <a:pt x="935482" y="517143"/>
                  </a:lnTo>
                  <a:lnTo>
                    <a:pt x="942975" y="516000"/>
                  </a:lnTo>
                  <a:lnTo>
                    <a:pt x="948858" y="515213"/>
                  </a:lnTo>
                  <a:lnTo>
                    <a:pt x="955278" y="514365"/>
                  </a:lnTo>
                  <a:lnTo>
                    <a:pt x="962245" y="513447"/>
                  </a:lnTo>
                  <a:lnTo>
                    <a:pt x="969771" y="512444"/>
                  </a:lnTo>
                  <a:lnTo>
                    <a:pt x="981456" y="572642"/>
                  </a:lnTo>
                  <a:lnTo>
                    <a:pt x="973574" y="577334"/>
                  </a:lnTo>
                  <a:lnTo>
                    <a:pt x="964977" y="581310"/>
                  </a:lnTo>
                  <a:lnTo>
                    <a:pt x="924988" y="590486"/>
                  </a:lnTo>
                  <a:lnTo>
                    <a:pt x="904240" y="591565"/>
                  </a:lnTo>
                  <a:lnTo>
                    <a:pt x="881977" y="589780"/>
                  </a:lnTo>
                  <a:lnTo>
                    <a:pt x="844500" y="575492"/>
                  </a:lnTo>
                  <a:lnTo>
                    <a:pt x="817048" y="546752"/>
                  </a:lnTo>
                  <a:lnTo>
                    <a:pt x="803003" y="502608"/>
                  </a:lnTo>
                  <a:lnTo>
                    <a:pt x="801243" y="474725"/>
                  </a:lnTo>
                  <a:lnTo>
                    <a:pt x="801243" y="242442"/>
                  </a:lnTo>
                  <a:lnTo>
                    <a:pt x="738885" y="242442"/>
                  </a:lnTo>
                  <a:lnTo>
                    <a:pt x="738885" y="174370"/>
                  </a:lnTo>
                  <a:lnTo>
                    <a:pt x="801243" y="174370"/>
                  </a:lnTo>
                  <a:lnTo>
                    <a:pt x="801243" y="79120"/>
                  </a:lnTo>
                  <a:close/>
                </a:path>
                <a:path w="3893184" h="746125">
                  <a:moveTo>
                    <a:pt x="0" y="37845"/>
                  </a:moveTo>
                  <a:lnTo>
                    <a:pt x="206120" y="37845"/>
                  </a:lnTo>
                  <a:lnTo>
                    <a:pt x="206120" y="97916"/>
                  </a:lnTo>
                  <a:lnTo>
                    <a:pt x="146685" y="108203"/>
                  </a:lnTo>
                  <a:lnTo>
                    <a:pt x="146685" y="514095"/>
                  </a:lnTo>
                  <a:lnTo>
                    <a:pt x="206120" y="524382"/>
                  </a:lnTo>
                  <a:lnTo>
                    <a:pt x="206120" y="583945"/>
                  </a:lnTo>
                  <a:lnTo>
                    <a:pt x="0" y="583945"/>
                  </a:lnTo>
                  <a:lnTo>
                    <a:pt x="0" y="524255"/>
                  </a:lnTo>
                  <a:lnTo>
                    <a:pt x="59562" y="513968"/>
                  </a:lnTo>
                  <a:lnTo>
                    <a:pt x="59562" y="108203"/>
                  </a:lnTo>
                  <a:lnTo>
                    <a:pt x="0" y="98043"/>
                  </a:lnTo>
                  <a:lnTo>
                    <a:pt x="0" y="37845"/>
                  </a:lnTo>
                  <a:close/>
                </a:path>
                <a:path w="3893184" h="746125">
                  <a:moveTo>
                    <a:pt x="3357753" y="3428"/>
                  </a:moveTo>
                  <a:lnTo>
                    <a:pt x="3412490" y="17144"/>
                  </a:lnTo>
                  <a:lnTo>
                    <a:pt x="3410991" y="37359"/>
                  </a:lnTo>
                  <a:lnTo>
                    <a:pt x="3406505" y="55514"/>
                  </a:lnTo>
                  <a:lnTo>
                    <a:pt x="3375921" y="97006"/>
                  </a:lnTo>
                  <a:lnTo>
                    <a:pt x="3328416" y="111632"/>
                  </a:lnTo>
                  <a:lnTo>
                    <a:pt x="3314338" y="110583"/>
                  </a:lnTo>
                  <a:lnTo>
                    <a:pt x="3300285" y="107426"/>
                  </a:lnTo>
                  <a:lnTo>
                    <a:pt x="3286232" y="102149"/>
                  </a:lnTo>
                  <a:lnTo>
                    <a:pt x="3272154" y="94741"/>
                  </a:lnTo>
                  <a:lnTo>
                    <a:pt x="3258869" y="87314"/>
                  </a:lnTo>
                  <a:lnTo>
                    <a:pt x="3247024" y="81994"/>
                  </a:lnTo>
                  <a:lnTo>
                    <a:pt x="3236632" y="78793"/>
                  </a:lnTo>
                  <a:lnTo>
                    <a:pt x="3227705" y="77724"/>
                  </a:lnTo>
                  <a:lnTo>
                    <a:pt x="3219958" y="77724"/>
                  </a:lnTo>
                  <a:lnTo>
                    <a:pt x="3198622" y="118237"/>
                  </a:lnTo>
                  <a:lnTo>
                    <a:pt x="3144393" y="107314"/>
                  </a:lnTo>
                  <a:lnTo>
                    <a:pt x="3150219" y="68468"/>
                  </a:lnTo>
                  <a:lnTo>
                    <a:pt x="3180234" y="25336"/>
                  </a:lnTo>
                  <a:lnTo>
                    <a:pt x="3227705" y="9905"/>
                  </a:lnTo>
                  <a:lnTo>
                    <a:pt x="3239373" y="10977"/>
                  </a:lnTo>
                  <a:lnTo>
                    <a:pt x="3252089" y="14192"/>
                  </a:lnTo>
                  <a:lnTo>
                    <a:pt x="3265852" y="19550"/>
                  </a:lnTo>
                  <a:lnTo>
                    <a:pt x="3280664" y="27050"/>
                  </a:lnTo>
                  <a:lnTo>
                    <a:pt x="3295143" y="34551"/>
                  </a:lnTo>
                  <a:lnTo>
                    <a:pt x="3307921" y="39909"/>
                  </a:lnTo>
                  <a:lnTo>
                    <a:pt x="3319008" y="43124"/>
                  </a:lnTo>
                  <a:lnTo>
                    <a:pt x="3328416" y="44195"/>
                  </a:lnTo>
                  <a:lnTo>
                    <a:pt x="3336163" y="44195"/>
                  </a:lnTo>
                  <a:lnTo>
                    <a:pt x="3357203" y="13454"/>
                  </a:lnTo>
                  <a:lnTo>
                    <a:pt x="3357753" y="3428"/>
                  </a:lnTo>
                  <a:close/>
                </a:path>
                <a:path w="3893184" h="746125">
                  <a:moveTo>
                    <a:pt x="1974595" y="0"/>
                  </a:moveTo>
                  <a:lnTo>
                    <a:pt x="2041525" y="0"/>
                  </a:lnTo>
                  <a:lnTo>
                    <a:pt x="2121154" y="0"/>
                  </a:lnTo>
                  <a:lnTo>
                    <a:pt x="2121154" y="514095"/>
                  </a:lnTo>
                  <a:lnTo>
                    <a:pt x="2180590" y="524382"/>
                  </a:lnTo>
                  <a:lnTo>
                    <a:pt x="2180590" y="583945"/>
                  </a:lnTo>
                  <a:lnTo>
                    <a:pt x="2044319" y="583945"/>
                  </a:lnTo>
                  <a:lnTo>
                    <a:pt x="2040128" y="536828"/>
                  </a:lnTo>
                  <a:lnTo>
                    <a:pt x="2034365" y="548830"/>
                  </a:lnTo>
                  <a:lnTo>
                    <a:pt x="2001646" y="576833"/>
                  </a:lnTo>
                  <a:lnTo>
                    <a:pt x="1952033" y="590657"/>
                  </a:lnTo>
                  <a:lnTo>
                    <a:pt x="1933194" y="591565"/>
                  </a:lnTo>
                  <a:lnTo>
                    <a:pt x="1897284" y="588156"/>
                  </a:lnTo>
                  <a:lnTo>
                    <a:pt x="1838039" y="560812"/>
                  </a:lnTo>
                  <a:lnTo>
                    <a:pt x="1796053" y="507398"/>
                  </a:lnTo>
                  <a:lnTo>
                    <a:pt x="1774805" y="436012"/>
                  </a:lnTo>
                  <a:lnTo>
                    <a:pt x="1772158" y="394080"/>
                  </a:lnTo>
                  <a:lnTo>
                    <a:pt x="1772158" y="386460"/>
                  </a:lnTo>
                  <a:lnTo>
                    <a:pt x="1774803" y="339925"/>
                  </a:lnTo>
                  <a:lnTo>
                    <a:pt x="1782746" y="298021"/>
                  </a:lnTo>
                  <a:lnTo>
                    <a:pt x="1796000" y="260713"/>
                  </a:lnTo>
                  <a:lnTo>
                    <a:pt x="1837959" y="201294"/>
                  </a:lnTo>
                  <a:lnTo>
                    <a:pt x="1897586" y="170814"/>
                  </a:lnTo>
                  <a:lnTo>
                    <a:pt x="1933829" y="167004"/>
                  </a:lnTo>
                  <a:lnTo>
                    <a:pt x="1951690" y="167864"/>
                  </a:lnTo>
                  <a:lnTo>
                    <a:pt x="1999107" y="180847"/>
                  </a:lnTo>
                  <a:lnTo>
                    <a:pt x="2029485" y="206565"/>
                  </a:lnTo>
                  <a:lnTo>
                    <a:pt x="2034032" y="217424"/>
                  </a:lnTo>
                  <a:lnTo>
                    <a:pt x="2034032" y="70357"/>
                  </a:lnTo>
                  <a:lnTo>
                    <a:pt x="1974595" y="60070"/>
                  </a:lnTo>
                  <a:lnTo>
                    <a:pt x="1974595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9287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325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Noções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1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7248" y="2506217"/>
            <a:ext cx="2311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Rasterização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50916" y="3374516"/>
            <a:ext cx="2120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Vetorização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22120" y="3005807"/>
            <a:ext cx="5599430" cy="473709"/>
            <a:chOff x="1722120" y="3005807"/>
            <a:chExt cx="5599430" cy="473709"/>
          </a:xfrm>
        </p:grpSpPr>
        <p:sp>
          <p:nvSpPr>
            <p:cNvPr id="17" name="object 17"/>
            <p:cNvSpPr/>
            <p:nvPr/>
          </p:nvSpPr>
          <p:spPr>
            <a:xfrm>
              <a:off x="1740408" y="3005807"/>
              <a:ext cx="5330952" cy="1712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60982" y="3011424"/>
              <a:ext cx="5276215" cy="114300"/>
            </a:xfrm>
            <a:custGeom>
              <a:avLst/>
              <a:gdLst/>
              <a:ahLst/>
              <a:cxnLst/>
              <a:rect l="l" t="t" r="r" b="b"/>
              <a:pathLst>
                <a:path w="527621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527621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5276215" h="114300">
                  <a:moveTo>
                    <a:pt x="527621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5276215" y="76200"/>
                  </a:lnTo>
                  <a:lnTo>
                    <a:pt x="5276215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2120" y="3163824"/>
              <a:ext cx="5599176" cy="3154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65427" y="3240151"/>
              <a:ext cx="5398770" cy="114300"/>
            </a:xfrm>
            <a:custGeom>
              <a:avLst/>
              <a:gdLst/>
              <a:ahLst/>
              <a:cxnLst/>
              <a:rect l="l" t="t" r="r" b="b"/>
              <a:pathLst>
                <a:path w="5398770" h="114300">
                  <a:moveTo>
                    <a:pt x="5284343" y="0"/>
                  </a:moveTo>
                  <a:lnTo>
                    <a:pt x="5284088" y="38111"/>
                  </a:lnTo>
                  <a:lnTo>
                    <a:pt x="5303139" y="38226"/>
                  </a:lnTo>
                  <a:lnTo>
                    <a:pt x="5302884" y="76326"/>
                  </a:lnTo>
                  <a:lnTo>
                    <a:pt x="5283834" y="76326"/>
                  </a:lnTo>
                  <a:lnTo>
                    <a:pt x="5283581" y="114300"/>
                  </a:lnTo>
                  <a:lnTo>
                    <a:pt x="5360809" y="76326"/>
                  </a:lnTo>
                  <a:lnTo>
                    <a:pt x="5302884" y="76326"/>
                  </a:lnTo>
                  <a:lnTo>
                    <a:pt x="5361045" y="76211"/>
                  </a:lnTo>
                  <a:lnTo>
                    <a:pt x="5398262" y="57912"/>
                  </a:lnTo>
                  <a:lnTo>
                    <a:pt x="5284343" y="0"/>
                  </a:lnTo>
                  <a:close/>
                </a:path>
                <a:path w="5398770" h="114300">
                  <a:moveTo>
                    <a:pt x="5284088" y="38111"/>
                  </a:moveTo>
                  <a:lnTo>
                    <a:pt x="5283834" y="76211"/>
                  </a:lnTo>
                  <a:lnTo>
                    <a:pt x="5302884" y="76326"/>
                  </a:lnTo>
                  <a:lnTo>
                    <a:pt x="5303139" y="38226"/>
                  </a:lnTo>
                  <a:lnTo>
                    <a:pt x="5284088" y="38111"/>
                  </a:lnTo>
                  <a:close/>
                </a:path>
                <a:path w="5398770" h="114300">
                  <a:moveTo>
                    <a:pt x="254" y="5969"/>
                  </a:moveTo>
                  <a:lnTo>
                    <a:pt x="0" y="44069"/>
                  </a:lnTo>
                  <a:lnTo>
                    <a:pt x="5283834" y="76211"/>
                  </a:lnTo>
                  <a:lnTo>
                    <a:pt x="5284088" y="38111"/>
                  </a:lnTo>
                  <a:lnTo>
                    <a:pt x="254" y="596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1548" y="2828289"/>
            <a:ext cx="1168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Raster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28738" y="2938017"/>
            <a:ext cx="9798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Vetor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3258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Noções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1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Imagens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596" y="1399412"/>
            <a:ext cx="6502400" cy="269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dirty="0">
                <a:solidFill>
                  <a:srgbClr val="253138"/>
                </a:solidFill>
                <a:latin typeface="Courier New"/>
                <a:cs typeface="Courier New"/>
              </a:rPr>
              <a:t>Raster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Mais usados no web</a:t>
            </a:r>
            <a:r>
              <a:rPr sz="2500" spc="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design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1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jpg menor tamanho vs png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sem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fundo  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O editor pode ser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vetorial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0608" y="5405120"/>
            <a:ext cx="82429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OBS: ícones são .svg, vetores. Por isso podem  ser tratados como </a:t>
            </a:r>
            <a:r>
              <a:rPr sz="2400" dirty="0">
                <a:solidFill>
                  <a:srgbClr val="253138"/>
                </a:solidFill>
                <a:latin typeface="Courier New"/>
                <a:cs typeface="Courier New"/>
              </a:rPr>
              <a:t>fontes.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Veremos</a:t>
            </a:r>
            <a:r>
              <a:rPr sz="2400" spc="-1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adiante.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396" y="4837557"/>
            <a:ext cx="68827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Suporte ao desenvolvimento, atalhos,  interfaces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3358" y="1863882"/>
            <a:ext cx="1061686" cy="1060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656" y="3203448"/>
            <a:ext cx="1118616" cy="1118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24127" y="2182113"/>
            <a:ext cx="3263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Editores de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texto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5175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Editores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9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texto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904" y="1902917"/>
            <a:ext cx="7837170" cy="2693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dirty="0">
                <a:solidFill>
                  <a:srgbClr val="253138"/>
                </a:solidFill>
                <a:latin typeface="Courier New"/>
                <a:cs typeface="Courier New"/>
              </a:rPr>
              <a:t>Preze </a:t>
            </a:r>
            <a:r>
              <a:rPr sz="2500" b="1" spc="5" dirty="0">
                <a:solidFill>
                  <a:srgbClr val="253138"/>
                </a:solidFill>
                <a:latin typeface="Courier New"/>
                <a:cs typeface="Courier New"/>
              </a:rPr>
              <a:t>pela </a:t>
            </a:r>
            <a:r>
              <a:rPr sz="2500" b="1" dirty="0">
                <a:solidFill>
                  <a:srgbClr val="253138"/>
                </a:solidFill>
                <a:latin typeface="Courier New"/>
                <a:cs typeface="Courier New"/>
              </a:rPr>
              <a:t>IDENTAÇÃO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 maior</a:t>
            </a:r>
            <a:r>
              <a:rPr sz="2500" spc="-1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legibilidade</a:t>
            </a:r>
            <a:endParaRPr sz="2500">
              <a:latin typeface="Courier New"/>
              <a:cs typeface="Courier New"/>
            </a:endParaRPr>
          </a:p>
          <a:p>
            <a:pPr marL="12700" marR="5718175">
              <a:lnSpc>
                <a:spcPct val="2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Highlight  Organização  Atalhos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58052" y="2444369"/>
            <a:ext cx="2710180" cy="1675764"/>
            <a:chOff x="6258052" y="2444369"/>
            <a:chExt cx="2710180" cy="1675764"/>
          </a:xfrm>
        </p:grpSpPr>
        <p:sp>
          <p:nvSpPr>
            <p:cNvPr id="16" name="object 16"/>
            <p:cNvSpPr/>
            <p:nvPr/>
          </p:nvSpPr>
          <p:spPr>
            <a:xfrm>
              <a:off x="6270752" y="2457069"/>
              <a:ext cx="2684780" cy="1650364"/>
            </a:xfrm>
            <a:custGeom>
              <a:avLst/>
              <a:gdLst/>
              <a:ahLst/>
              <a:cxnLst/>
              <a:rect l="l" t="t" r="r" b="b"/>
              <a:pathLst>
                <a:path w="2684779" h="1650364">
                  <a:moveTo>
                    <a:pt x="240665" y="0"/>
                  </a:moveTo>
                  <a:lnTo>
                    <a:pt x="2684526" y="1129283"/>
                  </a:lnTo>
                  <a:lnTo>
                    <a:pt x="2443861" y="1650110"/>
                  </a:lnTo>
                  <a:lnTo>
                    <a:pt x="0" y="520826"/>
                  </a:lnTo>
                  <a:lnTo>
                    <a:pt x="240665" y="0"/>
                  </a:lnTo>
                  <a:close/>
                </a:path>
              </a:pathLst>
            </a:custGeom>
            <a:ln w="254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69027" y="2767584"/>
              <a:ext cx="1967480" cy="10972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66865" y="2755011"/>
              <a:ext cx="1954276" cy="10878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127" y="2182113"/>
            <a:ext cx="2120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Navegadores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396" y="4837557"/>
            <a:ext cx="3454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Interpretar o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site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5461" y="1937218"/>
            <a:ext cx="1214755" cy="2402205"/>
            <a:chOff x="265461" y="1937218"/>
            <a:chExt cx="1214755" cy="2402205"/>
          </a:xfrm>
        </p:grpSpPr>
        <p:sp>
          <p:nvSpPr>
            <p:cNvPr id="17" name="object 17"/>
            <p:cNvSpPr/>
            <p:nvPr/>
          </p:nvSpPr>
          <p:spPr>
            <a:xfrm>
              <a:off x="265461" y="1937218"/>
              <a:ext cx="1154620" cy="1153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988" y="3105912"/>
              <a:ext cx="1194816" cy="12329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793992" y="2116835"/>
            <a:ext cx="992124" cy="989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48729" y="3058109"/>
            <a:ext cx="215646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253138"/>
                </a:solidFill>
                <a:latin typeface="Courier New"/>
                <a:cs typeface="Courier New"/>
              </a:rPr>
              <a:t>Pedro Alvares</a:t>
            </a:r>
            <a:r>
              <a:rPr sz="1400" spc="-1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253138"/>
                </a:solidFill>
                <a:latin typeface="Courier New"/>
                <a:cs typeface="Courier New"/>
              </a:rPr>
              <a:t>Cabral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84375" y="2022348"/>
            <a:ext cx="6370320" cy="4053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456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Navegadores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6509" y="4957064"/>
            <a:ext cx="30727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7498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Inspecionar  </a:t>
            </a:r>
            <a:r>
              <a:rPr sz="2500" b="1" spc="5" dirty="0">
                <a:solidFill>
                  <a:srgbClr val="253138"/>
                </a:solidFill>
                <a:latin typeface="Courier New"/>
                <a:cs typeface="Courier New"/>
              </a:rPr>
              <a:t>ctrl </a:t>
            </a: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+ </a:t>
            </a:r>
            <a:r>
              <a:rPr sz="2500" b="1" dirty="0">
                <a:solidFill>
                  <a:srgbClr val="253138"/>
                </a:solidFill>
                <a:latin typeface="Courier New"/>
                <a:cs typeface="Courier New"/>
              </a:rPr>
              <a:t>shift </a:t>
            </a: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+</a:t>
            </a:r>
            <a:r>
              <a:rPr sz="2500" b="1" spc="-1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b="1" spc="-5" dirty="0">
                <a:solidFill>
                  <a:srgbClr val="253138"/>
                </a:solidFill>
                <a:latin typeface="Courier New"/>
                <a:cs typeface="Courier New"/>
              </a:rPr>
              <a:t>I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91264" y="1894268"/>
            <a:ext cx="661670" cy="436245"/>
            <a:chOff x="5291264" y="1894268"/>
            <a:chExt cx="661670" cy="436245"/>
          </a:xfrm>
        </p:grpSpPr>
        <p:sp>
          <p:nvSpPr>
            <p:cNvPr id="17" name="object 17"/>
            <p:cNvSpPr/>
            <p:nvPr/>
          </p:nvSpPr>
          <p:spPr>
            <a:xfrm>
              <a:off x="5304282" y="1907539"/>
              <a:ext cx="635635" cy="410209"/>
            </a:xfrm>
            <a:custGeom>
              <a:avLst/>
              <a:gdLst/>
              <a:ahLst/>
              <a:cxnLst/>
              <a:rect l="l" t="t" r="r" b="b"/>
              <a:pathLst>
                <a:path w="635635" h="410210">
                  <a:moveTo>
                    <a:pt x="635508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0" y="358140"/>
                  </a:lnTo>
                  <a:lnTo>
                    <a:pt x="0" y="410210"/>
                  </a:lnTo>
                  <a:lnTo>
                    <a:pt x="635508" y="410210"/>
                  </a:lnTo>
                  <a:lnTo>
                    <a:pt x="635508" y="358394"/>
                  </a:lnTo>
                  <a:lnTo>
                    <a:pt x="635508" y="358140"/>
                  </a:lnTo>
                  <a:lnTo>
                    <a:pt x="635508" y="50927"/>
                  </a:lnTo>
                  <a:lnTo>
                    <a:pt x="584200" y="50927"/>
                  </a:lnTo>
                  <a:lnTo>
                    <a:pt x="584200" y="358140"/>
                  </a:lnTo>
                  <a:lnTo>
                    <a:pt x="51181" y="358140"/>
                  </a:lnTo>
                  <a:lnTo>
                    <a:pt x="51181" y="50800"/>
                  </a:lnTo>
                  <a:lnTo>
                    <a:pt x="635508" y="50800"/>
                  </a:lnTo>
                  <a:lnTo>
                    <a:pt x="635508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04282" y="1907285"/>
              <a:ext cx="635635" cy="410209"/>
            </a:xfrm>
            <a:custGeom>
              <a:avLst/>
              <a:gdLst/>
              <a:ahLst/>
              <a:cxnLst/>
              <a:rect l="l" t="t" r="r" b="b"/>
              <a:pathLst>
                <a:path w="635635" h="410210">
                  <a:moveTo>
                    <a:pt x="0" y="0"/>
                  </a:moveTo>
                  <a:lnTo>
                    <a:pt x="635507" y="0"/>
                  </a:lnTo>
                  <a:lnTo>
                    <a:pt x="635507" y="409955"/>
                  </a:lnTo>
                  <a:lnTo>
                    <a:pt x="0" y="409955"/>
                  </a:lnTo>
                  <a:lnTo>
                    <a:pt x="0" y="0"/>
                  </a:lnTo>
                  <a:close/>
                </a:path>
                <a:path w="635635" h="410210">
                  <a:moveTo>
                    <a:pt x="51180" y="51180"/>
                  </a:moveTo>
                  <a:lnTo>
                    <a:pt x="51180" y="358648"/>
                  </a:lnTo>
                  <a:lnTo>
                    <a:pt x="584200" y="358648"/>
                  </a:lnTo>
                  <a:lnTo>
                    <a:pt x="584200" y="51180"/>
                  </a:lnTo>
                  <a:lnTo>
                    <a:pt x="51180" y="51180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637144" y="4578222"/>
            <a:ext cx="1358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Margens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3014" y="3207461"/>
            <a:ext cx="2315210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080" indent="-381635" algn="r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Código,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pode  apagar</a:t>
            </a:r>
            <a:r>
              <a:rPr sz="2500" spc="-8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pra</a:t>
            </a:r>
            <a:endParaRPr sz="2500">
              <a:latin typeface="Courier New"/>
              <a:cs typeface="Courier New"/>
            </a:endParaRPr>
          </a:p>
          <a:p>
            <a:pPr marR="7620" algn="r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testar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8115" y="1519809"/>
            <a:ext cx="2882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Tamanho</a:t>
            </a:r>
            <a:r>
              <a:rPr sz="2500" spc="-6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celular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79217" y="943813"/>
            <a:ext cx="2501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Redimensionar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27403" y="1242060"/>
            <a:ext cx="6781800" cy="325120"/>
            <a:chOff x="1327403" y="1242060"/>
            <a:chExt cx="6781800" cy="325120"/>
          </a:xfrm>
        </p:grpSpPr>
        <p:sp>
          <p:nvSpPr>
            <p:cNvPr id="24" name="object 24"/>
            <p:cNvSpPr/>
            <p:nvPr/>
          </p:nvSpPr>
          <p:spPr>
            <a:xfrm>
              <a:off x="1327403" y="1242060"/>
              <a:ext cx="6781800" cy="3246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5137" y="1319911"/>
              <a:ext cx="6466205" cy="123189"/>
            </a:xfrm>
            <a:custGeom>
              <a:avLst/>
              <a:gdLst/>
              <a:ahLst/>
              <a:cxnLst/>
              <a:rect l="l" t="t" r="r" b="b"/>
              <a:pathLst>
                <a:path w="6466205" h="123190">
                  <a:moveTo>
                    <a:pt x="114173" y="8381"/>
                  </a:moveTo>
                  <a:lnTo>
                    <a:pt x="0" y="65786"/>
                  </a:lnTo>
                  <a:lnTo>
                    <a:pt x="114427" y="122681"/>
                  </a:lnTo>
                  <a:lnTo>
                    <a:pt x="114342" y="84709"/>
                  </a:lnTo>
                  <a:lnTo>
                    <a:pt x="95250" y="84709"/>
                  </a:lnTo>
                  <a:lnTo>
                    <a:pt x="95250" y="46609"/>
                  </a:lnTo>
                  <a:lnTo>
                    <a:pt x="114257" y="46583"/>
                  </a:lnTo>
                  <a:lnTo>
                    <a:pt x="114173" y="8381"/>
                  </a:lnTo>
                  <a:close/>
                </a:path>
                <a:path w="6466205" h="123190">
                  <a:moveTo>
                    <a:pt x="6428274" y="38100"/>
                  </a:moveTo>
                  <a:lnTo>
                    <a:pt x="6370955" y="38100"/>
                  </a:lnTo>
                  <a:lnTo>
                    <a:pt x="6370955" y="76200"/>
                  </a:lnTo>
                  <a:lnTo>
                    <a:pt x="6351989" y="76225"/>
                  </a:lnTo>
                  <a:lnTo>
                    <a:pt x="6352032" y="114300"/>
                  </a:lnTo>
                  <a:lnTo>
                    <a:pt x="6466205" y="57023"/>
                  </a:lnTo>
                  <a:lnTo>
                    <a:pt x="6428274" y="38100"/>
                  </a:lnTo>
                  <a:close/>
                </a:path>
                <a:path w="6466205" h="123190">
                  <a:moveTo>
                    <a:pt x="114257" y="46583"/>
                  </a:moveTo>
                  <a:lnTo>
                    <a:pt x="95250" y="46609"/>
                  </a:lnTo>
                  <a:lnTo>
                    <a:pt x="95250" y="84709"/>
                  </a:lnTo>
                  <a:lnTo>
                    <a:pt x="114342" y="84683"/>
                  </a:lnTo>
                  <a:lnTo>
                    <a:pt x="114257" y="46583"/>
                  </a:lnTo>
                  <a:close/>
                </a:path>
                <a:path w="6466205" h="123190">
                  <a:moveTo>
                    <a:pt x="114342" y="84683"/>
                  </a:moveTo>
                  <a:lnTo>
                    <a:pt x="95250" y="84709"/>
                  </a:lnTo>
                  <a:lnTo>
                    <a:pt x="114342" y="84709"/>
                  </a:lnTo>
                  <a:close/>
                </a:path>
                <a:path w="6466205" h="123190">
                  <a:moveTo>
                    <a:pt x="6351947" y="38125"/>
                  </a:moveTo>
                  <a:lnTo>
                    <a:pt x="114257" y="46583"/>
                  </a:lnTo>
                  <a:lnTo>
                    <a:pt x="114342" y="84683"/>
                  </a:lnTo>
                  <a:lnTo>
                    <a:pt x="6351989" y="76225"/>
                  </a:lnTo>
                  <a:lnTo>
                    <a:pt x="6351947" y="38125"/>
                  </a:lnTo>
                  <a:close/>
                </a:path>
                <a:path w="6466205" h="123190">
                  <a:moveTo>
                    <a:pt x="6370955" y="38100"/>
                  </a:moveTo>
                  <a:lnTo>
                    <a:pt x="6351947" y="38125"/>
                  </a:lnTo>
                  <a:lnTo>
                    <a:pt x="6351989" y="76225"/>
                  </a:lnTo>
                  <a:lnTo>
                    <a:pt x="6370955" y="76200"/>
                  </a:lnTo>
                  <a:lnTo>
                    <a:pt x="6370955" y="38100"/>
                  </a:lnTo>
                  <a:close/>
                </a:path>
                <a:path w="6466205" h="123190">
                  <a:moveTo>
                    <a:pt x="6351905" y="0"/>
                  </a:moveTo>
                  <a:lnTo>
                    <a:pt x="6351947" y="38125"/>
                  </a:lnTo>
                  <a:lnTo>
                    <a:pt x="6428274" y="38100"/>
                  </a:lnTo>
                  <a:lnTo>
                    <a:pt x="6351905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869179" y="3270503"/>
            <a:ext cx="3472179" cy="2534920"/>
            <a:chOff x="4869179" y="3270503"/>
            <a:chExt cx="3472179" cy="2534920"/>
          </a:xfrm>
        </p:grpSpPr>
        <p:sp>
          <p:nvSpPr>
            <p:cNvPr id="27" name="object 27"/>
            <p:cNvSpPr/>
            <p:nvPr/>
          </p:nvSpPr>
          <p:spPr>
            <a:xfrm>
              <a:off x="4869179" y="3270503"/>
              <a:ext cx="757427" cy="685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12359" y="3405377"/>
              <a:ext cx="556895" cy="485140"/>
            </a:xfrm>
            <a:custGeom>
              <a:avLst/>
              <a:gdLst/>
              <a:ahLst/>
              <a:cxnLst/>
              <a:rect l="l" t="t" r="r" b="b"/>
              <a:pathLst>
                <a:path w="556895" h="485139">
                  <a:moveTo>
                    <a:pt x="457942" y="60302"/>
                  </a:moveTo>
                  <a:lnTo>
                    <a:pt x="0" y="456184"/>
                  </a:lnTo>
                  <a:lnTo>
                    <a:pt x="24891" y="485013"/>
                  </a:lnTo>
                  <a:lnTo>
                    <a:pt x="482834" y="89131"/>
                  </a:lnTo>
                  <a:lnTo>
                    <a:pt x="457942" y="60302"/>
                  </a:lnTo>
                  <a:close/>
                </a:path>
                <a:path w="556895" h="485139">
                  <a:moveTo>
                    <a:pt x="536949" y="47879"/>
                  </a:moveTo>
                  <a:lnTo>
                    <a:pt x="472313" y="47879"/>
                  </a:lnTo>
                  <a:lnTo>
                    <a:pt x="497204" y="76708"/>
                  </a:lnTo>
                  <a:lnTo>
                    <a:pt x="482834" y="89131"/>
                  </a:lnTo>
                  <a:lnTo>
                    <a:pt x="507745" y="117983"/>
                  </a:lnTo>
                  <a:lnTo>
                    <a:pt x="536949" y="47879"/>
                  </a:lnTo>
                  <a:close/>
                </a:path>
                <a:path w="556895" h="485139">
                  <a:moveTo>
                    <a:pt x="472313" y="47879"/>
                  </a:moveTo>
                  <a:lnTo>
                    <a:pt x="457942" y="60302"/>
                  </a:lnTo>
                  <a:lnTo>
                    <a:pt x="482834" y="89131"/>
                  </a:lnTo>
                  <a:lnTo>
                    <a:pt x="497204" y="76708"/>
                  </a:lnTo>
                  <a:lnTo>
                    <a:pt x="472313" y="47879"/>
                  </a:lnTo>
                  <a:close/>
                </a:path>
                <a:path w="556895" h="485139">
                  <a:moveTo>
                    <a:pt x="556894" y="0"/>
                  </a:moveTo>
                  <a:lnTo>
                    <a:pt x="433069" y="31496"/>
                  </a:lnTo>
                  <a:lnTo>
                    <a:pt x="457942" y="60302"/>
                  </a:lnTo>
                  <a:lnTo>
                    <a:pt x="472313" y="47879"/>
                  </a:lnTo>
                  <a:lnTo>
                    <a:pt x="536949" y="47879"/>
                  </a:lnTo>
                  <a:lnTo>
                    <a:pt x="55689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93735" y="5077967"/>
              <a:ext cx="547116" cy="7269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51469" y="5097398"/>
              <a:ext cx="346710" cy="527685"/>
            </a:xfrm>
            <a:custGeom>
              <a:avLst/>
              <a:gdLst/>
              <a:ahLst/>
              <a:cxnLst/>
              <a:rect l="l" t="t" r="r" b="b"/>
              <a:pathLst>
                <a:path w="346709" h="527685">
                  <a:moveTo>
                    <a:pt x="13461" y="400176"/>
                  </a:moveTo>
                  <a:lnTo>
                    <a:pt x="0" y="527278"/>
                  </a:lnTo>
                  <a:lnTo>
                    <a:pt x="109727" y="461772"/>
                  </a:lnTo>
                  <a:lnTo>
                    <a:pt x="102780" y="457326"/>
                  </a:lnTo>
                  <a:lnTo>
                    <a:pt x="67309" y="457326"/>
                  </a:lnTo>
                  <a:lnTo>
                    <a:pt x="35305" y="436753"/>
                  </a:lnTo>
                  <a:lnTo>
                    <a:pt x="45554" y="420711"/>
                  </a:lnTo>
                  <a:lnTo>
                    <a:pt x="13461" y="400176"/>
                  </a:lnTo>
                  <a:close/>
                </a:path>
                <a:path w="346709" h="527685">
                  <a:moveTo>
                    <a:pt x="45554" y="420711"/>
                  </a:moveTo>
                  <a:lnTo>
                    <a:pt x="35305" y="436753"/>
                  </a:lnTo>
                  <a:lnTo>
                    <a:pt x="67309" y="457326"/>
                  </a:lnTo>
                  <a:lnTo>
                    <a:pt x="77605" y="441218"/>
                  </a:lnTo>
                  <a:lnTo>
                    <a:pt x="45554" y="420711"/>
                  </a:lnTo>
                  <a:close/>
                </a:path>
                <a:path w="346709" h="527685">
                  <a:moveTo>
                    <a:pt x="77605" y="441218"/>
                  </a:moveTo>
                  <a:lnTo>
                    <a:pt x="67309" y="457326"/>
                  </a:lnTo>
                  <a:lnTo>
                    <a:pt x="102780" y="457326"/>
                  </a:lnTo>
                  <a:lnTo>
                    <a:pt x="77605" y="441218"/>
                  </a:lnTo>
                  <a:close/>
                </a:path>
                <a:path w="346709" h="527685">
                  <a:moveTo>
                    <a:pt x="314325" y="0"/>
                  </a:moveTo>
                  <a:lnTo>
                    <a:pt x="45554" y="420711"/>
                  </a:lnTo>
                  <a:lnTo>
                    <a:pt x="77605" y="441218"/>
                  </a:lnTo>
                  <a:lnTo>
                    <a:pt x="346455" y="20574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87215" y="4938140"/>
            <a:ext cx="1549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Detalhes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54523" y="5381244"/>
            <a:ext cx="508000" cy="425450"/>
            <a:chOff x="4954523" y="5381244"/>
            <a:chExt cx="508000" cy="425450"/>
          </a:xfrm>
        </p:grpSpPr>
        <p:sp>
          <p:nvSpPr>
            <p:cNvPr id="33" name="object 33"/>
            <p:cNvSpPr/>
            <p:nvPr/>
          </p:nvSpPr>
          <p:spPr>
            <a:xfrm>
              <a:off x="4954523" y="5381244"/>
              <a:ext cx="507491" cy="4251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97703" y="5401437"/>
              <a:ext cx="307340" cy="224154"/>
            </a:xfrm>
            <a:custGeom>
              <a:avLst/>
              <a:gdLst/>
              <a:ahLst/>
              <a:cxnLst/>
              <a:rect l="l" t="t" r="r" b="b"/>
              <a:pathLst>
                <a:path w="307339" h="224154">
                  <a:moveTo>
                    <a:pt x="202526" y="173493"/>
                  </a:moveTo>
                  <a:lnTo>
                    <a:pt x="180594" y="204685"/>
                  </a:lnTo>
                  <a:lnTo>
                    <a:pt x="306959" y="223634"/>
                  </a:lnTo>
                  <a:lnTo>
                    <a:pt x="285836" y="184403"/>
                  </a:lnTo>
                  <a:lnTo>
                    <a:pt x="218059" y="184403"/>
                  </a:lnTo>
                  <a:lnTo>
                    <a:pt x="202526" y="173493"/>
                  </a:lnTo>
                  <a:close/>
                </a:path>
                <a:path w="307339" h="224154">
                  <a:moveTo>
                    <a:pt x="224436" y="142333"/>
                  </a:moveTo>
                  <a:lnTo>
                    <a:pt x="202526" y="173493"/>
                  </a:lnTo>
                  <a:lnTo>
                    <a:pt x="218059" y="184403"/>
                  </a:lnTo>
                  <a:lnTo>
                    <a:pt x="240030" y="153288"/>
                  </a:lnTo>
                  <a:lnTo>
                    <a:pt x="224436" y="142333"/>
                  </a:lnTo>
                  <a:close/>
                </a:path>
                <a:path w="307339" h="224154">
                  <a:moveTo>
                    <a:pt x="246380" y="111125"/>
                  </a:moveTo>
                  <a:lnTo>
                    <a:pt x="224436" y="142333"/>
                  </a:lnTo>
                  <a:lnTo>
                    <a:pt x="240030" y="153288"/>
                  </a:lnTo>
                  <a:lnTo>
                    <a:pt x="218059" y="184403"/>
                  </a:lnTo>
                  <a:lnTo>
                    <a:pt x="285836" y="184403"/>
                  </a:lnTo>
                  <a:lnTo>
                    <a:pt x="246380" y="111125"/>
                  </a:lnTo>
                  <a:close/>
                </a:path>
                <a:path w="307339" h="224154">
                  <a:moveTo>
                    <a:pt x="21844" y="0"/>
                  </a:moveTo>
                  <a:lnTo>
                    <a:pt x="0" y="31241"/>
                  </a:lnTo>
                  <a:lnTo>
                    <a:pt x="202526" y="173493"/>
                  </a:lnTo>
                  <a:lnTo>
                    <a:pt x="224436" y="142333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6892" y="1684401"/>
            <a:ext cx="4385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9"/>
              </a:rPr>
              <a:t>https://matthewrayfield.com/goodies/inspect-this-snake/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13151" y="2860039"/>
              <a:ext cx="3915918" cy="7688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334639" y="3653154"/>
            <a:ext cx="2366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Ferramentas</a:t>
            </a:r>
            <a:r>
              <a:rPr sz="240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000000"/>
                </a:solidFill>
                <a:latin typeface="Arial"/>
                <a:cs typeface="Arial"/>
              </a:rPr>
              <a:t>Git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04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F</a:t>
            </a:r>
            <a:r>
              <a:rPr sz="5400" b="1" spc="20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270" dirty="0">
                <a:solidFill>
                  <a:srgbClr val="000000"/>
                </a:solidFill>
                <a:latin typeface="Roboto"/>
                <a:cs typeface="Roboto"/>
              </a:rPr>
              <a:t>r</a:t>
            </a: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ament</a:t>
            </a:r>
            <a:r>
              <a:rPr sz="5400" b="1" spc="16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127" y="2182113"/>
            <a:ext cx="596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396" y="4837557"/>
            <a:ext cx="7458709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 algn="just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Desenvolvimento em conjunto, branches e  ramificações. Sistemas de controle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de 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versões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6408" y="1786144"/>
            <a:ext cx="1240536" cy="1213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408" y="3119627"/>
            <a:ext cx="1254252" cy="1254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1553" y="4109669"/>
            <a:ext cx="3644900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init</a:t>
            </a: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 clone</a:t>
            </a:r>
            <a:r>
              <a:rPr sz="2500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https:...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643" y="1522222"/>
            <a:ext cx="87877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Criar um repositório no site desejado e em sua  máquina: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99788" y="4040123"/>
            <a:ext cx="826135" cy="1159510"/>
            <a:chOff x="4399788" y="4040123"/>
            <a:chExt cx="826135" cy="1159510"/>
          </a:xfrm>
        </p:grpSpPr>
        <p:sp>
          <p:nvSpPr>
            <p:cNvPr id="17" name="object 17"/>
            <p:cNvSpPr/>
            <p:nvPr/>
          </p:nvSpPr>
          <p:spPr>
            <a:xfrm>
              <a:off x="5172456" y="4044695"/>
              <a:ext cx="1270" cy="1149985"/>
            </a:xfrm>
            <a:custGeom>
              <a:avLst/>
              <a:gdLst/>
              <a:ahLst/>
              <a:cxnLst/>
              <a:rect l="l" t="t" r="r" b="b"/>
              <a:pathLst>
                <a:path w="1270" h="1149985">
                  <a:moveTo>
                    <a:pt x="1143" y="0"/>
                  </a:moveTo>
                  <a:lnTo>
                    <a:pt x="0" y="1149984"/>
                  </a:lnTo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9788" y="4210811"/>
              <a:ext cx="821436" cy="315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3222" y="4288535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29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29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04360" y="4590287"/>
              <a:ext cx="821436" cy="315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7794" y="4668011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8" y="0"/>
                  </a:moveTo>
                  <a:lnTo>
                    <a:pt x="506348" y="114300"/>
                  </a:lnTo>
                  <a:lnTo>
                    <a:pt x="582548" y="76200"/>
                  </a:lnTo>
                  <a:lnTo>
                    <a:pt x="525398" y="76200"/>
                  </a:lnTo>
                  <a:lnTo>
                    <a:pt x="525398" y="38100"/>
                  </a:lnTo>
                  <a:lnTo>
                    <a:pt x="582548" y="38100"/>
                  </a:lnTo>
                  <a:lnTo>
                    <a:pt x="506348" y="0"/>
                  </a:lnTo>
                  <a:close/>
                </a:path>
                <a:path w="621029" h="114300">
                  <a:moveTo>
                    <a:pt x="50634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8" y="76200"/>
                  </a:lnTo>
                  <a:lnTo>
                    <a:pt x="506348" y="38100"/>
                  </a:lnTo>
                  <a:close/>
                </a:path>
                <a:path w="621029" h="114300">
                  <a:moveTo>
                    <a:pt x="582548" y="38100"/>
                  </a:moveTo>
                  <a:lnTo>
                    <a:pt x="525398" y="38100"/>
                  </a:lnTo>
                  <a:lnTo>
                    <a:pt x="525398" y="76200"/>
                  </a:lnTo>
                  <a:lnTo>
                    <a:pt x="582548" y="76200"/>
                  </a:lnTo>
                  <a:lnTo>
                    <a:pt x="620648" y="57150"/>
                  </a:lnTo>
                  <a:lnTo>
                    <a:pt x="582548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75615" y="4011139"/>
            <a:ext cx="3987800" cy="87185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0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Iniciar </a:t>
            </a:r>
            <a:r>
              <a:rPr sz="2000" dirty="0">
                <a:solidFill>
                  <a:srgbClr val="253138"/>
                </a:solidFill>
                <a:latin typeface="Courier New"/>
                <a:cs typeface="Courier New"/>
              </a:rPr>
              <a:t>em uma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pasta</a:t>
            </a:r>
            <a:r>
              <a:rPr sz="20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acima</a:t>
            </a:r>
            <a:endParaRPr sz="2000">
              <a:latin typeface="Courier New"/>
              <a:cs typeface="Courier New"/>
            </a:endParaRPr>
          </a:p>
          <a:p>
            <a:pPr marR="8890" algn="r">
              <a:lnSpc>
                <a:spcPct val="100000"/>
              </a:lnSpc>
              <a:spcBef>
                <a:spcPts val="930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Clonar </a:t>
            </a:r>
            <a:r>
              <a:rPr sz="2000" dirty="0">
                <a:solidFill>
                  <a:srgbClr val="253138"/>
                </a:solidFill>
                <a:latin typeface="Courier New"/>
                <a:cs typeface="Courier New"/>
              </a:rPr>
              <a:t>o</a:t>
            </a:r>
            <a:r>
              <a:rPr sz="2000" spc="-6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repositório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1553" y="2655569"/>
            <a:ext cx="3645535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195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 pull  git</a:t>
            </a:r>
            <a:r>
              <a:rPr sz="2500" spc="-7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status  git add</a:t>
            </a:r>
            <a:r>
              <a:rPr sz="2500" spc="-6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–A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 commit –m</a:t>
            </a:r>
            <a:r>
              <a:rPr sz="2500" spc="-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“msg”  git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push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643" y="1522222"/>
            <a:ext cx="87896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Atualização básica (e perigosa -&gt;</a:t>
            </a:r>
            <a:r>
              <a:rPr sz="2500" spc="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sobrescrita)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99788" y="2584704"/>
            <a:ext cx="847725" cy="2305050"/>
            <a:chOff x="4399788" y="2584704"/>
            <a:chExt cx="847725" cy="2305050"/>
          </a:xfrm>
        </p:grpSpPr>
        <p:sp>
          <p:nvSpPr>
            <p:cNvPr id="17" name="object 17"/>
            <p:cNvSpPr/>
            <p:nvPr/>
          </p:nvSpPr>
          <p:spPr>
            <a:xfrm>
              <a:off x="5164836" y="2589276"/>
              <a:ext cx="8890" cy="2296160"/>
            </a:xfrm>
            <a:custGeom>
              <a:avLst/>
              <a:gdLst/>
              <a:ahLst/>
              <a:cxnLst/>
              <a:rect l="l" t="t" r="r" b="b"/>
              <a:pathLst>
                <a:path w="8889" h="2296160">
                  <a:moveTo>
                    <a:pt x="8762" y="0"/>
                  </a:moveTo>
                  <a:lnTo>
                    <a:pt x="0" y="2295652"/>
                  </a:lnTo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9788" y="2756916"/>
              <a:ext cx="821436" cy="315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43222" y="2834640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29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29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04360" y="3136392"/>
              <a:ext cx="821436" cy="315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7794" y="3214116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8" y="0"/>
                  </a:moveTo>
                  <a:lnTo>
                    <a:pt x="506348" y="114300"/>
                  </a:lnTo>
                  <a:lnTo>
                    <a:pt x="582548" y="76200"/>
                  </a:lnTo>
                  <a:lnTo>
                    <a:pt x="525398" y="76200"/>
                  </a:lnTo>
                  <a:lnTo>
                    <a:pt x="525398" y="38100"/>
                  </a:lnTo>
                  <a:lnTo>
                    <a:pt x="582548" y="38100"/>
                  </a:lnTo>
                  <a:lnTo>
                    <a:pt x="506348" y="0"/>
                  </a:lnTo>
                  <a:close/>
                </a:path>
                <a:path w="621029" h="114300">
                  <a:moveTo>
                    <a:pt x="506348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8" y="76200"/>
                  </a:lnTo>
                  <a:lnTo>
                    <a:pt x="506348" y="38100"/>
                  </a:lnTo>
                  <a:close/>
                </a:path>
                <a:path w="621029" h="114300">
                  <a:moveTo>
                    <a:pt x="582548" y="38100"/>
                  </a:moveTo>
                  <a:lnTo>
                    <a:pt x="525398" y="38100"/>
                  </a:lnTo>
                  <a:lnTo>
                    <a:pt x="525398" y="76200"/>
                  </a:lnTo>
                  <a:lnTo>
                    <a:pt x="582548" y="76200"/>
                  </a:lnTo>
                  <a:lnTo>
                    <a:pt x="620648" y="57150"/>
                  </a:lnTo>
                  <a:lnTo>
                    <a:pt x="582548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25696" y="3509772"/>
              <a:ext cx="821436" cy="315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9130" y="3587496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9" y="0"/>
                  </a:moveTo>
                  <a:lnTo>
                    <a:pt x="506349" y="114299"/>
                  </a:lnTo>
                  <a:lnTo>
                    <a:pt x="582549" y="76199"/>
                  </a:lnTo>
                  <a:lnTo>
                    <a:pt x="525399" y="76199"/>
                  </a:lnTo>
                  <a:lnTo>
                    <a:pt x="525399" y="38099"/>
                  </a:lnTo>
                  <a:lnTo>
                    <a:pt x="582549" y="38099"/>
                  </a:lnTo>
                  <a:lnTo>
                    <a:pt x="506349" y="0"/>
                  </a:lnTo>
                  <a:close/>
                </a:path>
                <a:path w="621029" h="114300">
                  <a:moveTo>
                    <a:pt x="506349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506349" y="76199"/>
                  </a:lnTo>
                  <a:lnTo>
                    <a:pt x="506349" y="38099"/>
                  </a:lnTo>
                  <a:close/>
                </a:path>
                <a:path w="621029" h="114300">
                  <a:moveTo>
                    <a:pt x="582549" y="38099"/>
                  </a:moveTo>
                  <a:lnTo>
                    <a:pt x="525399" y="38099"/>
                  </a:lnTo>
                  <a:lnTo>
                    <a:pt x="525399" y="76199"/>
                  </a:lnTo>
                  <a:lnTo>
                    <a:pt x="582549" y="76199"/>
                  </a:lnTo>
                  <a:lnTo>
                    <a:pt x="620649" y="57149"/>
                  </a:lnTo>
                  <a:lnTo>
                    <a:pt x="582549" y="3809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5696" y="3902964"/>
              <a:ext cx="821436" cy="315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69130" y="398068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29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29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25696" y="4302252"/>
              <a:ext cx="821436" cy="315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9130" y="4379976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29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29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29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8015" y="2557246"/>
            <a:ext cx="3876675" cy="208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2655" marR="46355" indent="-910590" algn="r">
              <a:lnSpc>
                <a:spcPct val="138600"/>
              </a:lnSpc>
              <a:spcBef>
                <a:spcPts val="100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Puxar </a:t>
            </a:r>
            <a:r>
              <a:rPr sz="2000" dirty="0">
                <a:solidFill>
                  <a:srgbClr val="253138"/>
                </a:solidFill>
                <a:latin typeface="Courier New"/>
                <a:cs typeface="Courier New"/>
              </a:rPr>
              <a:t>a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versão</a:t>
            </a:r>
            <a:r>
              <a:rPr sz="20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mais</a:t>
            </a:r>
            <a:r>
              <a:rPr sz="20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atual  Ver as</a:t>
            </a:r>
            <a:r>
              <a:rPr sz="20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modificações</a:t>
            </a:r>
            <a:endParaRPr sz="2000">
              <a:latin typeface="Courier New"/>
              <a:cs typeface="Courier New"/>
            </a:endParaRPr>
          </a:p>
          <a:p>
            <a:pPr marR="13335" algn="r">
              <a:lnSpc>
                <a:spcPct val="100000"/>
              </a:lnSpc>
              <a:spcBef>
                <a:spcPts val="409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Adicionar </a:t>
            </a:r>
            <a:r>
              <a:rPr sz="2000" dirty="0">
                <a:solidFill>
                  <a:srgbClr val="253138"/>
                </a:solidFill>
                <a:latin typeface="Courier New"/>
                <a:cs typeface="Courier New"/>
              </a:rPr>
              <a:t>as</a:t>
            </a:r>
            <a:r>
              <a:rPr sz="20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modificações</a:t>
            </a:r>
            <a:endParaRPr sz="2000">
              <a:latin typeface="Courier New"/>
              <a:cs typeface="Courier New"/>
            </a:endParaRPr>
          </a:p>
          <a:p>
            <a:pPr marL="205104" marR="5080" indent="1371600" algn="r">
              <a:lnSpc>
                <a:spcPct val="136900"/>
              </a:lnSpc>
              <a:spcBef>
                <a:spcPts val="150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Criar</a:t>
            </a:r>
            <a:r>
              <a:rPr sz="2000" spc="-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um</a:t>
            </a:r>
            <a:r>
              <a:rPr sz="2000" spc="-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commit  Empurrar uma nova</a:t>
            </a:r>
            <a:r>
              <a:rPr sz="20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versão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1240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Front-end </a:t>
            </a: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-3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Back-end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7091" y="1136903"/>
            <a:ext cx="6303264" cy="4815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2229" y="1848104"/>
            <a:ext cx="5549900" cy="304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2030" marR="26339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 pull  git</a:t>
            </a:r>
            <a:r>
              <a:rPr sz="2500" spc="-7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status  git add</a:t>
            </a:r>
            <a:r>
              <a:rPr sz="2500" spc="-7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–A</a:t>
            </a:r>
            <a:endParaRPr sz="2500">
              <a:latin typeface="Courier New"/>
              <a:cs typeface="Courier New"/>
            </a:endParaRPr>
          </a:p>
          <a:p>
            <a:pPr marL="1002030" marR="91948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git commit –m “msg”  git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push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Como desenvolver em</a:t>
            </a:r>
            <a:r>
              <a:rPr sz="2500" spc="-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conjunto?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65476" y="1783079"/>
            <a:ext cx="8890" cy="2296160"/>
          </a:xfrm>
          <a:custGeom>
            <a:avLst/>
            <a:gdLst/>
            <a:ahLst/>
            <a:cxnLst/>
            <a:rect l="l" t="t" r="r" b="b"/>
            <a:pathLst>
              <a:path w="8889" h="2296160">
                <a:moveTo>
                  <a:pt x="8762" y="0"/>
                </a:moveTo>
                <a:lnTo>
                  <a:pt x="0" y="2295652"/>
                </a:lnTo>
              </a:path>
            </a:pathLst>
          </a:custGeom>
          <a:ln w="9144">
            <a:solidFill>
              <a:srgbClr val="0096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760220" y="2599944"/>
            <a:ext cx="7089775" cy="1507490"/>
            <a:chOff x="1760220" y="2599944"/>
            <a:chExt cx="7089775" cy="1507490"/>
          </a:xfrm>
        </p:grpSpPr>
        <p:sp>
          <p:nvSpPr>
            <p:cNvPr id="10" name="object 10"/>
            <p:cNvSpPr/>
            <p:nvPr/>
          </p:nvSpPr>
          <p:spPr>
            <a:xfrm>
              <a:off x="4381476" y="3893515"/>
              <a:ext cx="1723738" cy="1149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15790" y="3923538"/>
              <a:ext cx="1654810" cy="8890"/>
            </a:xfrm>
            <a:custGeom>
              <a:avLst/>
              <a:gdLst/>
              <a:ahLst/>
              <a:cxnLst/>
              <a:rect l="l" t="t" r="r" b="b"/>
              <a:pathLst>
                <a:path w="1654810" h="8889">
                  <a:moveTo>
                    <a:pt x="0" y="0"/>
                  </a:moveTo>
                  <a:lnTo>
                    <a:pt x="1654683" y="8762"/>
                  </a:lnTo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69208" y="2744724"/>
              <a:ext cx="908303" cy="1263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27882" y="2774442"/>
              <a:ext cx="788670" cy="1149985"/>
            </a:xfrm>
            <a:custGeom>
              <a:avLst/>
              <a:gdLst/>
              <a:ahLst/>
              <a:cxnLst/>
              <a:rect l="l" t="t" r="r" b="b"/>
              <a:pathLst>
                <a:path w="788670" h="1149985">
                  <a:moveTo>
                    <a:pt x="0" y="0"/>
                  </a:moveTo>
                  <a:lnTo>
                    <a:pt x="788162" y="1149477"/>
                  </a:lnTo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58818" y="3771138"/>
              <a:ext cx="314325" cy="323215"/>
            </a:xfrm>
            <a:custGeom>
              <a:avLst/>
              <a:gdLst/>
              <a:ahLst/>
              <a:cxnLst/>
              <a:rect l="l" t="t" r="r" b="b"/>
              <a:pathLst>
                <a:path w="314325" h="323214">
                  <a:moveTo>
                    <a:pt x="156972" y="0"/>
                  </a:moveTo>
                  <a:lnTo>
                    <a:pt x="107338" y="8229"/>
                  </a:lnTo>
                  <a:lnTo>
                    <a:pt x="64245" y="31150"/>
                  </a:lnTo>
                  <a:lnTo>
                    <a:pt x="30272" y="66111"/>
                  </a:lnTo>
                  <a:lnTo>
                    <a:pt x="7997" y="110459"/>
                  </a:lnTo>
                  <a:lnTo>
                    <a:pt x="0" y="161544"/>
                  </a:lnTo>
                  <a:lnTo>
                    <a:pt x="7997" y="212628"/>
                  </a:lnTo>
                  <a:lnTo>
                    <a:pt x="30272" y="256976"/>
                  </a:lnTo>
                  <a:lnTo>
                    <a:pt x="64245" y="291937"/>
                  </a:lnTo>
                  <a:lnTo>
                    <a:pt x="107338" y="314858"/>
                  </a:lnTo>
                  <a:lnTo>
                    <a:pt x="156972" y="323088"/>
                  </a:lnTo>
                  <a:lnTo>
                    <a:pt x="206605" y="314858"/>
                  </a:lnTo>
                  <a:lnTo>
                    <a:pt x="249698" y="291937"/>
                  </a:lnTo>
                  <a:lnTo>
                    <a:pt x="283671" y="256976"/>
                  </a:lnTo>
                  <a:lnTo>
                    <a:pt x="305946" y="212628"/>
                  </a:lnTo>
                  <a:lnTo>
                    <a:pt x="313944" y="161544"/>
                  </a:lnTo>
                  <a:lnTo>
                    <a:pt x="305946" y="110459"/>
                  </a:lnTo>
                  <a:lnTo>
                    <a:pt x="283671" y="66111"/>
                  </a:lnTo>
                  <a:lnTo>
                    <a:pt x="249698" y="31150"/>
                  </a:lnTo>
                  <a:lnTo>
                    <a:pt x="206605" y="822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58818" y="3771138"/>
              <a:ext cx="314325" cy="323215"/>
            </a:xfrm>
            <a:custGeom>
              <a:avLst/>
              <a:gdLst/>
              <a:ahLst/>
              <a:cxnLst/>
              <a:rect l="l" t="t" r="r" b="b"/>
              <a:pathLst>
                <a:path w="314325" h="323214">
                  <a:moveTo>
                    <a:pt x="0" y="161544"/>
                  </a:moveTo>
                  <a:lnTo>
                    <a:pt x="7997" y="110459"/>
                  </a:lnTo>
                  <a:lnTo>
                    <a:pt x="30272" y="66111"/>
                  </a:lnTo>
                  <a:lnTo>
                    <a:pt x="64245" y="31150"/>
                  </a:lnTo>
                  <a:lnTo>
                    <a:pt x="107338" y="8229"/>
                  </a:lnTo>
                  <a:lnTo>
                    <a:pt x="156972" y="0"/>
                  </a:lnTo>
                  <a:lnTo>
                    <a:pt x="206605" y="8229"/>
                  </a:lnTo>
                  <a:lnTo>
                    <a:pt x="249698" y="31150"/>
                  </a:lnTo>
                  <a:lnTo>
                    <a:pt x="283671" y="66111"/>
                  </a:lnTo>
                  <a:lnTo>
                    <a:pt x="305946" y="110459"/>
                  </a:lnTo>
                  <a:lnTo>
                    <a:pt x="313944" y="161544"/>
                  </a:lnTo>
                  <a:lnTo>
                    <a:pt x="305946" y="212628"/>
                  </a:lnTo>
                  <a:lnTo>
                    <a:pt x="283671" y="256976"/>
                  </a:lnTo>
                  <a:lnTo>
                    <a:pt x="249698" y="291937"/>
                  </a:lnTo>
                  <a:lnTo>
                    <a:pt x="206605" y="314858"/>
                  </a:lnTo>
                  <a:lnTo>
                    <a:pt x="156972" y="323088"/>
                  </a:lnTo>
                  <a:lnTo>
                    <a:pt x="107338" y="314858"/>
                  </a:lnTo>
                  <a:lnTo>
                    <a:pt x="64245" y="291937"/>
                  </a:lnTo>
                  <a:lnTo>
                    <a:pt x="30272" y="256976"/>
                  </a:lnTo>
                  <a:lnTo>
                    <a:pt x="7997" y="212628"/>
                  </a:lnTo>
                  <a:lnTo>
                    <a:pt x="0" y="161544"/>
                  </a:lnTo>
                  <a:close/>
                </a:path>
              </a:pathLst>
            </a:custGeom>
            <a:ln w="25907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09132" y="2759964"/>
              <a:ext cx="1011936" cy="1257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70854" y="2791206"/>
              <a:ext cx="892810" cy="1141095"/>
            </a:xfrm>
            <a:custGeom>
              <a:avLst/>
              <a:gdLst/>
              <a:ahLst/>
              <a:cxnLst/>
              <a:rect l="l" t="t" r="r" b="b"/>
              <a:pathLst>
                <a:path w="892809" h="1141095">
                  <a:moveTo>
                    <a:pt x="892682" y="0"/>
                  </a:moveTo>
                  <a:lnTo>
                    <a:pt x="0" y="1140841"/>
                  </a:lnTo>
                </a:path>
              </a:pathLst>
            </a:custGeom>
            <a:ln w="381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7598" y="3754374"/>
              <a:ext cx="312420" cy="321945"/>
            </a:xfrm>
            <a:custGeom>
              <a:avLst/>
              <a:gdLst/>
              <a:ahLst/>
              <a:cxnLst/>
              <a:rect l="l" t="t" r="r" b="b"/>
              <a:pathLst>
                <a:path w="312420" h="321945">
                  <a:moveTo>
                    <a:pt x="156210" y="0"/>
                  </a:moveTo>
                  <a:lnTo>
                    <a:pt x="106850" y="8199"/>
                  </a:lnTo>
                  <a:lnTo>
                    <a:pt x="63971" y="31028"/>
                  </a:lnTo>
                  <a:lnTo>
                    <a:pt x="30150" y="65836"/>
                  </a:lnTo>
                  <a:lnTo>
                    <a:pt x="7967" y="109971"/>
                  </a:lnTo>
                  <a:lnTo>
                    <a:pt x="0" y="160781"/>
                  </a:lnTo>
                  <a:lnTo>
                    <a:pt x="7967" y="211592"/>
                  </a:lnTo>
                  <a:lnTo>
                    <a:pt x="30150" y="255727"/>
                  </a:lnTo>
                  <a:lnTo>
                    <a:pt x="63971" y="290535"/>
                  </a:lnTo>
                  <a:lnTo>
                    <a:pt x="106850" y="313364"/>
                  </a:lnTo>
                  <a:lnTo>
                    <a:pt x="156210" y="321563"/>
                  </a:lnTo>
                  <a:lnTo>
                    <a:pt x="205569" y="313364"/>
                  </a:lnTo>
                  <a:lnTo>
                    <a:pt x="248448" y="290535"/>
                  </a:lnTo>
                  <a:lnTo>
                    <a:pt x="282269" y="255727"/>
                  </a:lnTo>
                  <a:lnTo>
                    <a:pt x="304452" y="211592"/>
                  </a:lnTo>
                  <a:lnTo>
                    <a:pt x="312419" y="160781"/>
                  </a:lnTo>
                  <a:lnTo>
                    <a:pt x="304452" y="109971"/>
                  </a:lnTo>
                  <a:lnTo>
                    <a:pt x="282269" y="65836"/>
                  </a:lnTo>
                  <a:lnTo>
                    <a:pt x="248448" y="31028"/>
                  </a:lnTo>
                  <a:lnTo>
                    <a:pt x="205569" y="8199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27598" y="3754374"/>
              <a:ext cx="312420" cy="321945"/>
            </a:xfrm>
            <a:custGeom>
              <a:avLst/>
              <a:gdLst/>
              <a:ahLst/>
              <a:cxnLst/>
              <a:rect l="l" t="t" r="r" b="b"/>
              <a:pathLst>
                <a:path w="312420" h="321945">
                  <a:moveTo>
                    <a:pt x="0" y="160781"/>
                  </a:moveTo>
                  <a:lnTo>
                    <a:pt x="7967" y="109971"/>
                  </a:lnTo>
                  <a:lnTo>
                    <a:pt x="30150" y="65836"/>
                  </a:lnTo>
                  <a:lnTo>
                    <a:pt x="63971" y="31028"/>
                  </a:lnTo>
                  <a:lnTo>
                    <a:pt x="106850" y="8199"/>
                  </a:lnTo>
                  <a:lnTo>
                    <a:pt x="156210" y="0"/>
                  </a:lnTo>
                  <a:lnTo>
                    <a:pt x="205569" y="8199"/>
                  </a:lnTo>
                  <a:lnTo>
                    <a:pt x="248448" y="31028"/>
                  </a:lnTo>
                  <a:lnTo>
                    <a:pt x="282269" y="65836"/>
                  </a:lnTo>
                  <a:lnTo>
                    <a:pt x="304452" y="109971"/>
                  </a:lnTo>
                  <a:lnTo>
                    <a:pt x="312419" y="160781"/>
                  </a:lnTo>
                  <a:lnTo>
                    <a:pt x="304452" y="211592"/>
                  </a:lnTo>
                  <a:lnTo>
                    <a:pt x="282269" y="255727"/>
                  </a:lnTo>
                  <a:lnTo>
                    <a:pt x="248448" y="290535"/>
                  </a:lnTo>
                  <a:lnTo>
                    <a:pt x="205569" y="313364"/>
                  </a:lnTo>
                  <a:lnTo>
                    <a:pt x="156210" y="321563"/>
                  </a:lnTo>
                  <a:lnTo>
                    <a:pt x="106850" y="313364"/>
                  </a:lnTo>
                  <a:lnTo>
                    <a:pt x="63971" y="290535"/>
                  </a:lnTo>
                  <a:lnTo>
                    <a:pt x="30150" y="255727"/>
                  </a:lnTo>
                  <a:lnTo>
                    <a:pt x="7967" y="211592"/>
                  </a:lnTo>
                  <a:lnTo>
                    <a:pt x="0" y="160781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60220" y="2744724"/>
              <a:ext cx="7089648" cy="1234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03654" y="2783586"/>
              <a:ext cx="6984365" cy="0"/>
            </a:xfrm>
            <a:custGeom>
              <a:avLst/>
              <a:gdLst/>
              <a:ahLst/>
              <a:cxnLst/>
              <a:rect l="l" t="t" r="r" b="b"/>
              <a:pathLst>
                <a:path w="6984365">
                  <a:moveTo>
                    <a:pt x="0" y="0"/>
                  </a:moveTo>
                  <a:lnTo>
                    <a:pt x="698423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3654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156971" y="0"/>
                  </a:moveTo>
                  <a:lnTo>
                    <a:pt x="107338" y="8199"/>
                  </a:lnTo>
                  <a:lnTo>
                    <a:pt x="64245" y="31028"/>
                  </a:lnTo>
                  <a:lnTo>
                    <a:pt x="30272" y="65836"/>
                  </a:lnTo>
                  <a:lnTo>
                    <a:pt x="7997" y="109971"/>
                  </a:lnTo>
                  <a:lnTo>
                    <a:pt x="0" y="160782"/>
                  </a:lnTo>
                  <a:lnTo>
                    <a:pt x="7997" y="211592"/>
                  </a:lnTo>
                  <a:lnTo>
                    <a:pt x="30272" y="255727"/>
                  </a:lnTo>
                  <a:lnTo>
                    <a:pt x="64245" y="290535"/>
                  </a:lnTo>
                  <a:lnTo>
                    <a:pt x="107338" y="313364"/>
                  </a:lnTo>
                  <a:lnTo>
                    <a:pt x="156971" y="321563"/>
                  </a:lnTo>
                  <a:lnTo>
                    <a:pt x="206605" y="313364"/>
                  </a:lnTo>
                  <a:lnTo>
                    <a:pt x="249698" y="290535"/>
                  </a:lnTo>
                  <a:lnTo>
                    <a:pt x="283671" y="255727"/>
                  </a:lnTo>
                  <a:lnTo>
                    <a:pt x="305946" y="211592"/>
                  </a:lnTo>
                  <a:lnTo>
                    <a:pt x="313944" y="160782"/>
                  </a:lnTo>
                  <a:lnTo>
                    <a:pt x="305946" y="109971"/>
                  </a:lnTo>
                  <a:lnTo>
                    <a:pt x="283671" y="65836"/>
                  </a:lnTo>
                  <a:lnTo>
                    <a:pt x="249698" y="31028"/>
                  </a:lnTo>
                  <a:lnTo>
                    <a:pt x="206605" y="8199"/>
                  </a:lnTo>
                  <a:lnTo>
                    <a:pt x="15697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03654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0" y="160782"/>
                  </a:moveTo>
                  <a:lnTo>
                    <a:pt x="7997" y="109971"/>
                  </a:lnTo>
                  <a:lnTo>
                    <a:pt x="30272" y="65836"/>
                  </a:lnTo>
                  <a:lnTo>
                    <a:pt x="64245" y="31028"/>
                  </a:lnTo>
                  <a:lnTo>
                    <a:pt x="107338" y="8199"/>
                  </a:lnTo>
                  <a:lnTo>
                    <a:pt x="156971" y="0"/>
                  </a:lnTo>
                  <a:lnTo>
                    <a:pt x="206605" y="8199"/>
                  </a:lnTo>
                  <a:lnTo>
                    <a:pt x="249698" y="31028"/>
                  </a:lnTo>
                  <a:lnTo>
                    <a:pt x="283671" y="65836"/>
                  </a:lnTo>
                  <a:lnTo>
                    <a:pt x="305946" y="109971"/>
                  </a:lnTo>
                  <a:lnTo>
                    <a:pt x="313944" y="160782"/>
                  </a:lnTo>
                  <a:lnTo>
                    <a:pt x="305946" y="211592"/>
                  </a:lnTo>
                  <a:lnTo>
                    <a:pt x="283671" y="255727"/>
                  </a:lnTo>
                  <a:lnTo>
                    <a:pt x="249698" y="290535"/>
                  </a:lnTo>
                  <a:lnTo>
                    <a:pt x="206605" y="313364"/>
                  </a:lnTo>
                  <a:lnTo>
                    <a:pt x="156971" y="321563"/>
                  </a:lnTo>
                  <a:lnTo>
                    <a:pt x="107338" y="313364"/>
                  </a:lnTo>
                  <a:lnTo>
                    <a:pt x="64245" y="290535"/>
                  </a:lnTo>
                  <a:lnTo>
                    <a:pt x="30272" y="255727"/>
                  </a:lnTo>
                  <a:lnTo>
                    <a:pt x="7997" y="211592"/>
                  </a:lnTo>
                  <a:lnTo>
                    <a:pt x="0" y="160782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70910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156972" y="0"/>
                  </a:moveTo>
                  <a:lnTo>
                    <a:pt x="107338" y="8199"/>
                  </a:lnTo>
                  <a:lnTo>
                    <a:pt x="64245" y="31028"/>
                  </a:lnTo>
                  <a:lnTo>
                    <a:pt x="30272" y="65836"/>
                  </a:lnTo>
                  <a:lnTo>
                    <a:pt x="7997" y="109971"/>
                  </a:lnTo>
                  <a:lnTo>
                    <a:pt x="0" y="160782"/>
                  </a:lnTo>
                  <a:lnTo>
                    <a:pt x="7997" y="211592"/>
                  </a:lnTo>
                  <a:lnTo>
                    <a:pt x="30272" y="255727"/>
                  </a:lnTo>
                  <a:lnTo>
                    <a:pt x="64245" y="290535"/>
                  </a:lnTo>
                  <a:lnTo>
                    <a:pt x="107338" y="313364"/>
                  </a:lnTo>
                  <a:lnTo>
                    <a:pt x="156972" y="321563"/>
                  </a:lnTo>
                  <a:lnTo>
                    <a:pt x="206605" y="313364"/>
                  </a:lnTo>
                  <a:lnTo>
                    <a:pt x="249698" y="290535"/>
                  </a:lnTo>
                  <a:lnTo>
                    <a:pt x="283671" y="255727"/>
                  </a:lnTo>
                  <a:lnTo>
                    <a:pt x="305946" y="211592"/>
                  </a:lnTo>
                  <a:lnTo>
                    <a:pt x="313943" y="160782"/>
                  </a:lnTo>
                  <a:lnTo>
                    <a:pt x="305946" y="109971"/>
                  </a:lnTo>
                  <a:lnTo>
                    <a:pt x="283671" y="65836"/>
                  </a:lnTo>
                  <a:lnTo>
                    <a:pt x="249698" y="31028"/>
                  </a:lnTo>
                  <a:lnTo>
                    <a:pt x="206605" y="819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70910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0" y="160782"/>
                  </a:moveTo>
                  <a:lnTo>
                    <a:pt x="7997" y="109971"/>
                  </a:lnTo>
                  <a:lnTo>
                    <a:pt x="30272" y="65836"/>
                  </a:lnTo>
                  <a:lnTo>
                    <a:pt x="64245" y="31028"/>
                  </a:lnTo>
                  <a:lnTo>
                    <a:pt x="107338" y="8199"/>
                  </a:lnTo>
                  <a:lnTo>
                    <a:pt x="156972" y="0"/>
                  </a:lnTo>
                  <a:lnTo>
                    <a:pt x="206605" y="8199"/>
                  </a:lnTo>
                  <a:lnTo>
                    <a:pt x="249698" y="31028"/>
                  </a:lnTo>
                  <a:lnTo>
                    <a:pt x="283671" y="65836"/>
                  </a:lnTo>
                  <a:lnTo>
                    <a:pt x="305946" y="109971"/>
                  </a:lnTo>
                  <a:lnTo>
                    <a:pt x="313943" y="160782"/>
                  </a:lnTo>
                  <a:lnTo>
                    <a:pt x="305946" y="211592"/>
                  </a:lnTo>
                  <a:lnTo>
                    <a:pt x="283671" y="255727"/>
                  </a:lnTo>
                  <a:lnTo>
                    <a:pt x="249698" y="290535"/>
                  </a:lnTo>
                  <a:lnTo>
                    <a:pt x="206605" y="313364"/>
                  </a:lnTo>
                  <a:lnTo>
                    <a:pt x="156972" y="321563"/>
                  </a:lnTo>
                  <a:lnTo>
                    <a:pt x="107338" y="313364"/>
                  </a:lnTo>
                  <a:lnTo>
                    <a:pt x="64245" y="290535"/>
                  </a:lnTo>
                  <a:lnTo>
                    <a:pt x="30272" y="255727"/>
                  </a:lnTo>
                  <a:lnTo>
                    <a:pt x="7997" y="211592"/>
                  </a:lnTo>
                  <a:lnTo>
                    <a:pt x="0" y="160782"/>
                  </a:lnTo>
                  <a:close/>
                </a:path>
              </a:pathLst>
            </a:custGeom>
            <a:ln w="25907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38166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156972" y="0"/>
                  </a:moveTo>
                  <a:lnTo>
                    <a:pt x="107338" y="8199"/>
                  </a:lnTo>
                  <a:lnTo>
                    <a:pt x="64245" y="31028"/>
                  </a:lnTo>
                  <a:lnTo>
                    <a:pt x="30272" y="65836"/>
                  </a:lnTo>
                  <a:lnTo>
                    <a:pt x="7997" y="109971"/>
                  </a:lnTo>
                  <a:lnTo>
                    <a:pt x="0" y="160782"/>
                  </a:lnTo>
                  <a:lnTo>
                    <a:pt x="7997" y="211592"/>
                  </a:lnTo>
                  <a:lnTo>
                    <a:pt x="30272" y="255727"/>
                  </a:lnTo>
                  <a:lnTo>
                    <a:pt x="64245" y="290535"/>
                  </a:lnTo>
                  <a:lnTo>
                    <a:pt x="107338" y="313364"/>
                  </a:lnTo>
                  <a:lnTo>
                    <a:pt x="156972" y="321563"/>
                  </a:lnTo>
                  <a:lnTo>
                    <a:pt x="206605" y="313364"/>
                  </a:lnTo>
                  <a:lnTo>
                    <a:pt x="249698" y="290535"/>
                  </a:lnTo>
                  <a:lnTo>
                    <a:pt x="283671" y="255727"/>
                  </a:lnTo>
                  <a:lnTo>
                    <a:pt x="305946" y="211592"/>
                  </a:lnTo>
                  <a:lnTo>
                    <a:pt x="313944" y="160782"/>
                  </a:lnTo>
                  <a:lnTo>
                    <a:pt x="305946" y="109971"/>
                  </a:lnTo>
                  <a:lnTo>
                    <a:pt x="283671" y="65836"/>
                  </a:lnTo>
                  <a:lnTo>
                    <a:pt x="249698" y="31028"/>
                  </a:lnTo>
                  <a:lnTo>
                    <a:pt x="206605" y="819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38166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0" y="160782"/>
                  </a:moveTo>
                  <a:lnTo>
                    <a:pt x="7997" y="109971"/>
                  </a:lnTo>
                  <a:lnTo>
                    <a:pt x="30272" y="65836"/>
                  </a:lnTo>
                  <a:lnTo>
                    <a:pt x="64245" y="31028"/>
                  </a:lnTo>
                  <a:lnTo>
                    <a:pt x="107338" y="8199"/>
                  </a:lnTo>
                  <a:lnTo>
                    <a:pt x="156972" y="0"/>
                  </a:lnTo>
                  <a:lnTo>
                    <a:pt x="206605" y="8199"/>
                  </a:lnTo>
                  <a:lnTo>
                    <a:pt x="249698" y="31028"/>
                  </a:lnTo>
                  <a:lnTo>
                    <a:pt x="283671" y="65836"/>
                  </a:lnTo>
                  <a:lnTo>
                    <a:pt x="305946" y="109971"/>
                  </a:lnTo>
                  <a:lnTo>
                    <a:pt x="313944" y="160782"/>
                  </a:lnTo>
                  <a:lnTo>
                    <a:pt x="305946" y="211592"/>
                  </a:lnTo>
                  <a:lnTo>
                    <a:pt x="283671" y="255727"/>
                  </a:lnTo>
                  <a:lnTo>
                    <a:pt x="249698" y="290535"/>
                  </a:lnTo>
                  <a:lnTo>
                    <a:pt x="206605" y="313364"/>
                  </a:lnTo>
                  <a:lnTo>
                    <a:pt x="156972" y="321563"/>
                  </a:lnTo>
                  <a:lnTo>
                    <a:pt x="107338" y="313364"/>
                  </a:lnTo>
                  <a:lnTo>
                    <a:pt x="64245" y="290535"/>
                  </a:lnTo>
                  <a:lnTo>
                    <a:pt x="30272" y="255727"/>
                  </a:lnTo>
                  <a:lnTo>
                    <a:pt x="7997" y="211592"/>
                  </a:lnTo>
                  <a:lnTo>
                    <a:pt x="0" y="160782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06946" y="2612898"/>
              <a:ext cx="312420" cy="323215"/>
            </a:xfrm>
            <a:custGeom>
              <a:avLst/>
              <a:gdLst/>
              <a:ahLst/>
              <a:cxnLst/>
              <a:rect l="l" t="t" r="r" b="b"/>
              <a:pathLst>
                <a:path w="312420" h="323214">
                  <a:moveTo>
                    <a:pt x="156209" y="0"/>
                  </a:moveTo>
                  <a:lnTo>
                    <a:pt x="106850" y="8229"/>
                  </a:lnTo>
                  <a:lnTo>
                    <a:pt x="63971" y="31150"/>
                  </a:lnTo>
                  <a:lnTo>
                    <a:pt x="30150" y="66111"/>
                  </a:lnTo>
                  <a:lnTo>
                    <a:pt x="7967" y="110459"/>
                  </a:lnTo>
                  <a:lnTo>
                    <a:pt x="0" y="161543"/>
                  </a:lnTo>
                  <a:lnTo>
                    <a:pt x="7967" y="212628"/>
                  </a:lnTo>
                  <a:lnTo>
                    <a:pt x="30150" y="256976"/>
                  </a:lnTo>
                  <a:lnTo>
                    <a:pt x="63971" y="291937"/>
                  </a:lnTo>
                  <a:lnTo>
                    <a:pt x="106850" y="314858"/>
                  </a:lnTo>
                  <a:lnTo>
                    <a:pt x="156209" y="323088"/>
                  </a:lnTo>
                  <a:lnTo>
                    <a:pt x="205569" y="314858"/>
                  </a:lnTo>
                  <a:lnTo>
                    <a:pt x="248448" y="291937"/>
                  </a:lnTo>
                  <a:lnTo>
                    <a:pt x="282269" y="256976"/>
                  </a:lnTo>
                  <a:lnTo>
                    <a:pt x="304452" y="212628"/>
                  </a:lnTo>
                  <a:lnTo>
                    <a:pt x="312420" y="161543"/>
                  </a:lnTo>
                  <a:lnTo>
                    <a:pt x="304452" y="110459"/>
                  </a:lnTo>
                  <a:lnTo>
                    <a:pt x="282269" y="66111"/>
                  </a:lnTo>
                  <a:lnTo>
                    <a:pt x="248448" y="31150"/>
                  </a:lnTo>
                  <a:lnTo>
                    <a:pt x="205569" y="8229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06946" y="2612898"/>
              <a:ext cx="312420" cy="323215"/>
            </a:xfrm>
            <a:custGeom>
              <a:avLst/>
              <a:gdLst/>
              <a:ahLst/>
              <a:cxnLst/>
              <a:rect l="l" t="t" r="r" b="b"/>
              <a:pathLst>
                <a:path w="312420" h="323214">
                  <a:moveTo>
                    <a:pt x="0" y="161543"/>
                  </a:moveTo>
                  <a:lnTo>
                    <a:pt x="7967" y="110459"/>
                  </a:lnTo>
                  <a:lnTo>
                    <a:pt x="30150" y="66111"/>
                  </a:lnTo>
                  <a:lnTo>
                    <a:pt x="63971" y="31150"/>
                  </a:lnTo>
                  <a:lnTo>
                    <a:pt x="106850" y="8229"/>
                  </a:lnTo>
                  <a:lnTo>
                    <a:pt x="156209" y="0"/>
                  </a:lnTo>
                  <a:lnTo>
                    <a:pt x="205569" y="8229"/>
                  </a:lnTo>
                  <a:lnTo>
                    <a:pt x="248448" y="31150"/>
                  </a:lnTo>
                  <a:lnTo>
                    <a:pt x="282269" y="66111"/>
                  </a:lnTo>
                  <a:lnTo>
                    <a:pt x="304452" y="110459"/>
                  </a:lnTo>
                  <a:lnTo>
                    <a:pt x="312420" y="161543"/>
                  </a:lnTo>
                  <a:lnTo>
                    <a:pt x="304452" y="212628"/>
                  </a:lnTo>
                  <a:lnTo>
                    <a:pt x="282269" y="256976"/>
                  </a:lnTo>
                  <a:lnTo>
                    <a:pt x="248448" y="291937"/>
                  </a:lnTo>
                  <a:lnTo>
                    <a:pt x="205569" y="314858"/>
                  </a:lnTo>
                  <a:lnTo>
                    <a:pt x="156209" y="323088"/>
                  </a:lnTo>
                  <a:lnTo>
                    <a:pt x="106850" y="314858"/>
                  </a:lnTo>
                  <a:lnTo>
                    <a:pt x="63971" y="291937"/>
                  </a:lnTo>
                  <a:lnTo>
                    <a:pt x="30150" y="256976"/>
                  </a:lnTo>
                  <a:lnTo>
                    <a:pt x="7967" y="212628"/>
                  </a:lnTo>
                  <a:lnTo>
                    <a:pt x="0" y="161543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74201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156972" y="0"/>
                  </a:moveTo>
                  <a:lnTo>
                    <a:pt x="107338" y="8199"/>
                  </a:lnTo>
                  <a:lnTo>
                    <a:pt x="64245" y="31028"/>
                  </a:lnTo>
                  <a:lnTo>
                    <a:pt x="30272" y="65836"/>
                  </a:lnTo>
                  <a:lnTo>
                    <a:pt x="7997" y="109971"/>
                  </a:lnTo>
                  <a:lnTo>
                    <a:pt x="0" y="160782"/>
                  </a:lnTo>
                  <a:lnTo>
                    <a:pt x="7997" y="211592"/>
                  </a:lnTo>
                  <a:lnTo>
                    <a:pt x="30272" y="255727"/>
                  </a:lnTo>
                  <a:lnTo>
                    <a:pt x="64245" y="290535"/>
                  </a:lnTo>
                  <a:lnTo>
                    <a:pt x="107338" y="313364"/>
                  </a:lnTo>
                  <a:lnTo>
                    <a:pt x="156972" y="321563"/>
                  </a:lnTo>
                  <a:lnTo>
                    <a:pt x="206605" y="313364"/>
                  </a:lnTo>
                  <a:lnTo>
                    <a:pt x="249698" y="290535"/>
                  </a:lnTo>
                  <a:lnTo>
                    <a:pt x="283671" y="255727"/>
                  </a:lnTo>
                  <a:lnTo>
                    <a:pt x="305946" y="211592"/>
                  </a:lnTo>
                  <a:lnTo>
                    <a:pt x="313944" y="160782"/>
                  </a:lnTo>
                  <a:lnTo>
                    <a:pt x="305946" y="109971"/>
                  </a:lnTo>
                  <a:lnTo>
                    <a:pt x="283671" y="65836"/>
                  </a:lnTo>
                  <a:lnTo>
                    <a:pt x="249698" y="31028"/>
                  </a:lnTo>
                  <a:lnTo>
                    <a:pt x="206605" y="8199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74201" y="2622042"/>
              <a:ext cx="314325" cy="321945"/>
            </a:xfrm>
            <a:custGeom>
              <a:avLst/>
              <a:gdLst/>
              <a:ahLst/>
              <a:cxnLst/>
              <a:rect l="l" t="t" r="r" b="b"/>
              <a:pathLst>
                <a:path w="314325" h="321944">
                  <a:moveTo>
                    <a:pt x="0" y="160782"/>
                  </a:moveTo>
                  <a:lnTo>
                    <a:pt x="7997" y="109971"/>
                  </a:lnTo>
                  <a:lnTo>
                    <a:pt x="30272" y="65836"/>
                  </a:lnTo>
                  <a:lnTo>
                    <a:pt x="64245" y="31028"/>
                  </a:lnTo>
                  <a:lnTo>
                    <a:pt x="107338" y="8199"/>
                  </a:lnTo>
                  <a:lnTo>
                    <a:pt x="156972" y="0"/>
                  </a:lnTo>
                  <a:lnTo>
                    <a:pt x="206605" y="8199"/>
                  </a:lnTo>
                  <a:lnTo>
                    <a:pt x="249698" y="31028"/>
                  </a:lnTo>
                  <a:lnTo>
                    <a:pt x="283671" y="65836"/>
                  </a:lnTo>
                  <a:lnTo>
                    <a:pt x="305946" y="109971"/>
                  </a:lnTo>
                  <a:lnTo>
                    <a:pt x="313944" y="160782"/>
                  </a:lnTo>
                  <a:lnTo>
                    <a:pt x="305946" y="211592"/>
                  </a:lnTo>
                  <a:lnTo>
                    <a:pt x="283671" y="255727"/>
                  </a:lnTo>
                  <a:lnTo>
                    <a:pt x="249698" y="290535"/>
                  </a:lnTo>
                  <a:lnTo>
                    <a:pt x="206605" y="313364"/>
                  </a:lnTo>
                  <a:lnTo>
                    <a:pt x="156972" y="321563"/>
                  </a:lnTo>
                  <a:lnTo>
                    <a:pt x="107338" y="313364"/>
                  </a:lnTo>
                  <a:lnTo>
                    <a:pt x="64245" y="290535"/>
                  </a:lnTo>
                  <a:lnTo>
                    <a:pt x="30272" y="255727"/>
                  </a:lnTo>
                  <a:lnTo>
                    <a:pt x="7997" y="211592"/>
                  </a:lnTo>
                  <a:lnTo>
                    <a:pt x="0" y="160782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34" name="object 3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735833" y="2158463"/>
            <a:ext cx="7049134" cy="171450"/>
            <a:chOff x="1735833" y="2158463"/>
            <a:chExt cx="7049134" cy="171450"/>
          </a:xfrm>
        </p:grpSpPr>
        <p:sp>
          <p:nvSpPr>
            <p:cNvPr id="38" name="object 38"/>
            <p:cNvSpPr/>
            <p:nvPr/>
          </p:nvSpPr>
          <p:spPr>
            <a:xfrm>
              <a:off x="1735833" y="2158463"/>
              <a:ext cx="7048529" cy="1712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9998" y="2163318"/>
              <a:ext cx="6984365" cy="114300"/>
            </a:xfrm>
            <a:custGeom>
              <a:avLst/>
              <a:gdLst/>
              <a:ahLst/>
              <a:cxnLst/>
              <a:rect l="l" t="t" r="r" b="b"/>
              <a:pathLst>
                <a:path w="6984365" h="114300">
                  <a:moveTo>
                    <a:pt x="6945786" y="38132"/>
                  </a:moveTo>
                  <a:lnTo>
                    <a:pt x="6870234" y="38132"/>
                  </a:lnTo>
                  <a:lnTo>
                    <a:pt x="6889242" y="38227"/>
                  </a:lnTo>
                  <a:lnTo>
                    <a:pt x="6889115" y="76327"/>
                  </a:lnTo>
                  <a:lnTo>
                    <a:pt x="6870021" y="76327"/>
                  </a:lnTo>
                  <a:lnTo>
                    <a:pt x="6869810" y="114300"/>
                  </a:lnTo>
                  <a:lnTo>
                    <a:pt x="6946608" y="76327"/>
                  </a:lnTo>
                  <a:lnTo>
                    <a:pt x="6889115" y="76327"/>
                  </a:lnTo>
                  <a:lnTo>
                    <a:pt x="6946801" y="76231"/>
                  </a:lnTo>
                  <a:lnTo>
                    <a:pt x="6984365" y="57658"/>
                  </a:lnTo>
                  <a:lnTo>
                    <a:pt x="6945786" y="38132"/>
                  </a:lnTo>
                  <a:close/>
                </a:path>
                <a:path w="6984365" h="114300">
                  <a:moveTo>
                    <a:pt x="6870446" y="0"/>
                  </a:moveTo>
                  <a:lnTo>
                    <a:pt x="6870022" y="76231"/>
                  </a:lnTo>
                  <a:lnTo>
                    <a:pt x="6889115" y="76327"/>
                  </a:lnTo>
                  <a:lnTo>
                    <a:pt x="6889242" y="38227"/>
                  </a:lnTo>
                  <a:lnTo>
                    <a:pt x="6945786" y="38132"/>
                  </a:lnTo>
                  <a:lnTo>
                    <a:pt x="6870446" y="0"/>
                  </a:lnTo>
                  <a:close/>
                </a:path>
                <a:path w="6984365" h="114300">
                  <a:moveTo>
                    <a:pt x="253" y="3810"/>
                  </a:moveTo>
                  <a:lnTo>
                    <a:pt x="0" y="41910"/>
                  </a:lnTo>
                  <a:lnTo>
                    <a:pt x="6870022" y="76231"/>
                  </a:lnTo>
                  <a:lnTo>
                    <a:pt x="6870234" y="38132"/>
                  </a:lnTo>
                  <a:lnTo>
                    <a:pt x="253" y="381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04596" y="3656787"/>
            <a:ext cx="21202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0" dirty="0">
                <a:solidFill>
                  <a:srgbClr val="EE8500"/>
                </a:solidFill>
                <a:latin typeface="Courier New"/>
                <a:cs typeface="Courier New"/>
              </a:rPr>
              <a:t>Ramificação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5043" y="2296795"/>
            <a:ext cx="2272665" cy="633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45565">
              <a:lnSpc>
                <a:spcPts val="209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Versão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2690"/>
              </a:lnSpc>
            </a:pPr>
            <a:r>
              <a:rPr sz="2500" spc="-5" dirty="0">
                <a:solidFill>
                  <a:srgbClr val="00707C"/>
                </a:solidFill>
                <a:latin typeface="Courier New"/>
                <a:cs typeface="Courier New"/>
              </a:rPr>
              <a:t>Master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49236" y="2950591"/>
            <a:ext cx="7874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Merge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22375" y="4953127"/>
            <a:ext cx="50546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urier New"/>
                <a:cs typeface="Courier New"/>
              </a:rPr>
              <a:t>1 </a:t>
            </a:r>
            <a:r>
              <a:rPr sz="2000" spc="-5" dirty="0">
                <a:latin typeface="Courier New"/>
                <a:cs typeface="Courier New"/>
              </a:rPr>
              <a:t>forma de fazer no próximo</a:t>
            </a:r>
            <a:r>
              <a:rPr sz="2000" spc="-4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slide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2833" y="2434209"/>
            <a:ext cx="19488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git pull origin</a:t>
            </a:r>
            <a:r>
              <a:rPr sz="1800" spc="-8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master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7927" y="986027"/>
            <a:ext cx="1019556" cy="140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2729" y="3100196"/>
            <a:ext cx="2317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git checkout –b</a:t>
            </a:r>
            <a:r>
              <a:rPr sz="1800" spc="-7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“branch”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8449" y="3766184"/>
            <a:ext cx="194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Alterar o</a:t>
            </a:r>
            <a:r>
              <a:rPr sz="1800" spc="-7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repositório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1181" y="4432172"/>
            <a:ext cx="953135" cy="96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git</a:t>
            </a:r>
            <a:r>
              <a:rPr sz="1800" spc="-50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status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git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add</a:t>
            </a:r>
            <a:r>
              <a:rPr sz="1800" spc="-7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-A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353" y="5764479"/>
            <a:ext cx="2011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git </a:t>
            </a: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commit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–m</a:t>
            </a:r>
            <a:r>
              <a:rPr sz="1800" spc="-7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“msg”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461" y="6430467"/>
            <a:ext cx="203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git push origin</a:t>
            </a:r>
            <a:r>
              <a:rPr sz="1800" spc="-110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branch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75487" y="3436620"/>
            <a:ext cx="2089785" cy="706120"/>
            <a:chOff x="475487" y="3436620"/>
            <a:chExt cx="2089785" cy="706120"/>
          </a:xfrm>
        </p:grpSpPr>
        <p:sp>
          <p:nvSpPr>
            <p:cNvPr id="22" name="object 22"/>
            <p:cNvSpPr/>
            <p:nvPr/>
          </p:nvSpPr>
          <p:spPr>
            <a:xfrm>
              <a:off x="1357884" y="3436620"/>
              <a:ext cx="315467" cy="4358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8468" y="3455670"/>
              <a:ext cx="114300" cy="235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8441" y="3752850"/>
              <a:ext cx="2063750" cy="46990"/>
            </a:xfrm>
            <a:custGeom>
              <a:avLst/>
              <a:gdLst/>
              <a:ahLst/>
              <a:cxnLst/>
              <a:rect l="l" t="t" r="r" b="b"/>
              <a:pathLst>
                <a:path w="2063750" h="46989">
                  <a:moveTo>
                    <a:pt x="0" y="46989"/>
                  </a:moveTo>
                  <a:lnTo>
                    <a:pt x="2063495" y="46989"/>
                  </a:lnTo>
                  <a:lnTo>
                    <a:pt x="2063495" y="0"/>
                  </a:lnTo>
                  <a:lnTo>
                    <a:pt x="0" y="0"/>
                  </a:lnTo>
                  <a:lnTo>
                    <a:pt x="0" y="46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8441" y="3752850"/>
              <a:ext cx="2063750" cy="376555"/>
            </a:xfrm>
            <a:custGeom>
              <a:avLst/>
              <a:gdLst/>
              <a:ahLst/>
              <a:cxnLst/>
              <a:rect l="l" t="t" r="r" b="b"/>
              <a:pathLst>
                <a:path w="2063750" h="376554">
                  <a:moveTo>
                    <a:pt x="0" y="0"/>
                  </a:moveTo>
                  <a:lnTo>
                    <a:pt x="2063495" y="0"/>
                  </a:lnTo>
                  <a:lnTo>
                    <a:pt x="2063495" y="376427"/>
                  </a:lnTo>
                  <a:lnTo>
                    <a:pt x="0" y="376427"/>
                  </a:lnTo>
                  <a:lnTo>
                    <a:pt x="0" y="0"/>
                  </a:lnTo>
                  <a:close/>
                </a:path>
                <a:path w="2063750" h="376554">
                  <a:moveTo>
                    <a:pt x="47053" y="46989"/>
                  </a:moveTo>
                  <a:lnTo>
                    <a:pt x="47053" y="329311"/>
                  </a:lnTo>
                  <a:lnTo>
                    <a:pt x="2016378" y="329311"/>
                  </a:lnTo>
                  <a:lnTo>
                    <a:pt x="2016378" y="46989"/>
                  </a:lnTo>
                  <a:lnTo>
                    <a:pt x="47053" y="46989"/>
                  </a:lnTo>
                  <a:close/>
                </a:path>
              </a:pathLst>
            </a:custGeom>
            <a:ln w="25908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357883" y="4195571"/>
            <a:ext cx="315595" cy="436245"/>
            <a:chOff x="1357883" y="4195571"/>
            <a:chExt cx="315595" cy="436245"/>
          </a:xfrm>
        </p:grpSpPr>
        <p:sp>
          <p:nvSpPr>
            <p:cNvPr id="27" name="object 27"/>
            <p:cNvSpPr/>
            <p:nvPr/>
          </p:nvSpPr>
          <p:spPr>
            <a:xfrm>
              <a:off x="1357883" y="4195571"/>
              <a:ext cx="315467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58467" y="4214621"/>
              <a:ext cx="114300" cy="235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357883" y="4834128"/>
            <a:ext cx="315595" cy="436245"/>
            <a:chOff x="1357883" y="4834128"/>
            <a:chExt cx="315595" cy="436245"/>
          </a:xfrm>
        </p:grpSpPr>
        <p:sp>
          <p:nvSpPr>
            <p:cNvPr id="30" name="object 30"/>
            <p:cNvSpPr/>
            <p:nvPr/>
          </p:nvSpPr>
          <p:spPr>
            <a:xfrm>
              <a:off x="1357883" y="4834128"/>
              <a:ext cx="315467" cy="4358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58467" y="4853178"/>
              <a:ext cx="114300" cy="2355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357883" y="5471159"/>
            <a:ext cx="315595" cy="436245"/>
            <a:chOff x="1357883" y="5471159"/>
            <a:chExt cx="315595" cy="436245"/>
          </a:xfrm>
        </p:grpSpPr>
        <p:sp>
          <p:nvSpPr>
            <p:cNvPr id="33" name="object 33"/>
            <p:cNvSpPr/>
            <p:nvPr/>
          </p:nvSpPr>
          <p:spPr>
            <a:xfrm>
              <a:off x="1357883" y="5471159"/>
              <a:ext cx="315467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58467" y="5490209"/>
              <a:ext cx="114300" cy="2355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344167" y="6166103"/>
            <a:ext cx="315595" cy="436245"/>
            <a:chOff x="1344167" y="6166103"/>
            <a:chExt cx="315595" cy="436245"/>
          </a:xfrm>
        </p:grpSpPr>
        <p:sp>
          <p:nvSpPr>
            <p:cNvPr id="36" name="object 36"/>
            <p:cNvSpPr/>
            <p:nvPr/>
          </p:nvSpPr>
          <p:spPr>
            <a:xfrm>
              <a:off x="1344167" y="6166103"/>
              <a:ext cx="315468" cy="4358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4751" y="6185153"/>
              <a:ext cx="114300" cy="2355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3982211" y="981455"/>
            <a:ext cx="1021080" cy="1408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379723" y="2434209"/>
            <a:ext cx="231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Compare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&amp; Pull</a:t>
            </a:r>
            <a:r>
              <a:rPr sz="1800" spc="-5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Request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476" y="3100196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Descr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ever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82973" y="3077717"/>
            <a:ext cx="1111250" cy="378460"/>
          </a:xfrm>
          <a:custGeom>
            <a:avLst/>
            <a:gdLst/>
            <a:ahLst/>
            <a:cxnLst/>
            <a:rect l="l" t="t" r="r" b="b"/>
            <a:pathLst>
              <a:path w="1111250" h="378460">
                <a:moveTo>
                  <a:pt x="0" y="0"/>
                </a:moveTo>
                <a:lnTo>
                  <a:pt x="1110996" y="0"/>
                </a:lnTo>
                <a:lnTo>
                  <a:pt x="1110996" y="377952"/>
                </a:lnTo>
                <a:lnTo>
                  <a:pt x="0" y="377952"/>
                </a:lnTo>
                <a:lnTo>
                  <a:pt x="0" y="0"/>
                </a:lnTo>
                <a:close/>
              </a:path>
              <a:path w="1111250" h="378460">
                <a:moveTo>
                  <a:pt x="47243" y="47244"/>
                </a:moveTo>
                <a:lnTo>
                  <a:pt x="47243" y="330708"/>
                </a:lnTo>
                <a:lnTo>
                  <a:pt x="1063752" y="330708"/>
                </a:lnTo>
                <a:lnTo>
                  <a:pt x="1063752" y="47244"/>
                </a:lnTo>
                <a:lnTo>
                  <a:pt x="47243" y="47244"/>
                </a:lnTo>
                <a:close/>
              </a:path>
            </a:pathLst>
          </a:custGeom>
          <a:ln w="25908">
            <a:solidFill>
              <a:srgbClr val="0096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357883" y="2811779"/>
            <a:ext cx="315595" cy="436245"/>
            <a:chOff x="1357883" y="2811779"/>
            <a:chExt cx="315595" cy="436245"/>
          </a:xfrm>
        </p:grpSpPr>
        <p:sp>
          <p:nvSpPr>
            <p:cNvPr id="43" name="object 43"/>
            <p:cNvSpPr/>
            <p:nvPr/>
          </p:nvSpPr>
          <p:spPr>
            <a:xfrm>
              <a:off x="1357883" y="2811779"/>
              <a:ext cx="315467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58467" y="2830829"/>
              <a:ext cx="114300" cy="2355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617467" y="3703446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Create Pull</a:t>
            </a:r>
            <a:r>
              <a:rPr sz="1800" spc="-100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Request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381500" y="2764535"/>
            <a:ext cx="317500" cy="1183005"/>
            <a:chOff x="4381500" y="2764535"/>
            <a:chExt cx="317500" cy="1183005"/>
          </a:xfrm>
        </p:grpSpPr>
        <p:sp>
          <p:nvSpPr>
            <p:cNvPr id="47" name="object 47"/>
            <p:cNvSpPr/>
            <p:nvPr/>
          </p:nvSpPr>
          <p:spPr>
            <a:xfrm>
              <a:off x="4381500" y="2764535"/>
              <a:ext cx="315467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82084" y="2783585"/>
              <a:ext cx="114300" cy="2355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83023" y="3511295"/>
              <a:ext cx="315467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83607" y="3530345"/>
              <a:ext cx="114300" cy="2355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710171" y="981455"/>
            <a:ext cx="1019555" cy="14081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712457" y="2448305"/>
            <a:ext cx="1016635" cy="283845"/>
          </a:xfrm>
          <a:prstGeom prst="rect">
            <a:avLst/>
          </a:prstGeom>
          <a:ln w="25907">
            <a:solidFill>
              <a:srgbClr val="FFAB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2150"/>
              </a:lnSpc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Conferir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64351" y="3100196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Times New Roman"/>
                <a:cs typeface="Times New Roman"/>
              </a:rPr>
              <a:t>Merge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Pull</a:t>
            </a:r>
            <a:r>
              <a:rPr sz="1800" spc="-6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Request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15810" y="3697604"/>
            <a:ext cx="134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Delete</a:t>
            </a:r>
            <a:r>
              <a:rPr sz="1800" spc="-85" dirty="0">
                <a:solidFill>
                  <a:srgbClr val="253138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253138"/>
                </a:solidFill>
                <a:latin typeface="Times New Roman"/>
                <a:cs typeface="Times New Roman"/>
              </a:rPr>
              <a:t>Branch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652259" y="2388107"/>
            <a:ext cx="1137285" cy="829310"/>
            <a:chOff x="6652259" y="2388107"/>
            <a:chExt cx="1137285" cy="829310"/>
          </a:xfrm>
        </p:grpSpPr>
        <p:sp>
          <p:nvSpPr>
            <p:cNvPr id="56" name="object 56"/>
            <p:cNvSpPr/>
            <p:nvPr/>
          </p:nvSpPr>
          <p:spPr>
            <a:xfrm>
              <a:off x="7062215" y="2781299"/>
              <a:ext cx="315468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62799" y="2800349"/>
              <a:ext cx="114300" cy="2355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665213" y="2401061"/>
              <a:ext cx="1111250" cy="378460"/>
            </a:xfrm>
            <a:custGeom>
              <a:avLst/>
              <a:gdLst/>
              <a:ahLst/>
              <a:cxnLst/>
              <a:rect l="l" t="t" r="r" b="b"/>
              <a:pathLst>
                <a:path w="1111250" h="378460">
                  <a:moveTo>
                    <a:pt x="0" y="0"/>
                  </a:moveTo>
                  <a:lnTo>
                    <a:pt x="1110995" y="0"/>
                  </a:lnTo>
                  <a:lnTo>
                    <a:pt x="1110995" y="377951"/>
                  </a:lnTo>
                  <a:lnTo>
                    <a:pt x="0" y="37795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7063740" y="3528059"/>
            <a:ext cx="315595" cy="436245"/>
            <a:chOff x="7063740" y="3528059"/>
            <a:chExt cx="315595" cy="436245"/>
          </a:xfrm>
        </p:grpSpPr>
        <p:sp>
          <p:nvSpPr>
            <p:cNvPr id="60" name="object 60"/>
            <p:cNvSpPr/>
            <p:nvPr/>
          </p:nvSpPr>
          <p:spPr>
            <a:xfrm>
              <a:off x="7063740" y="3528059"/>
              <a:ext cx="315468" cy="435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164324" y="3547109"/>
              <a:ext cx="114300" cy="2355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382011" y="1328927"/>
            <a:ext cx="993775" cy="879475"/>
            <a:chOff x="2382011" y="1328927"/>
            <a:chExt cx="993775" cy="879475"/>
          </a:xfrm>
        </p:grpSpPr>
        <p:sp>
          <p:nvSpPr>
            <p:cNvPr id="63" name="object 63"/>
            <p:cNvSpPr/>
            <p:nvPr/>
          </p:nvSpPr>
          <p:spPr>
            <a:xfrm>
              <a:off x="2394965" y="1341881"/>
              <a:ext cx="967740" cy="853440"/>
            </a:xfrm>
            <a:custGeom>
              <a:avLst/>
              <a:gdLst/>
              <a:ahLst/>
              <a:cxnLst/>
              <a:rect l="l" t="t" r="r" b="b"/>
              <a:pathLst>
                <a:path w="967739" h="853439">
                  <a:moveTo>
                    <a:pt x="541019" y="0"/>
                  </a:moveTo>
                  <a:lnTo>
                    <a:pt x="541019" y="213359"/>
                  </a:lnTo>
                  <a:lnTo>
                    <a:pt x="0" y="213359"/>
                  </a:lnTo>
                  <a:lnTo>
                    <a:pt x="0" y="640079"/>
                  </a:lnTo>
                  <a:lnTo>
                    <a:pt x="541019" y="640079"/>
                  </a:lnTo>
                  <a:lnTo>
                    <a:pt x="541019" y="853439"/>
                  </a:lnTo>
                  <a:lnTo>
                    <a:pt x="967739" y="426719"/>
                  </a:lnTo>
                  <a:lnTo>
                    <a:pt x="541019" y="0"/>
                  </a:lnTo>
                  <a:close/>
                </a:path>
              </a:pathLst>
            </a:custGeom>
            <a:solidFill>
              <a:srgbClr val="EDF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94965" y="1341881"/>
              <a:ext cx="967740" cy="853440"/>
            </a:xfrm>
            <a:custGeom>
              <a:avLst/>
              <a:gdLst/>
              <a:ahLst/>
              <a:cxnLst/>
              <a:rect l="l" t="t" r="r" b="b"/>
              <a:pathLst>
                <a:path w="967739" h="853439">
                  <a:moveTo>
                    <a:pt x="0" y="213359"/>
                  </a:moveTo>
                  <a:lnTo>
                    <a:pt x="541019" y="213359"/>
                  </a:lnTo>
                  <a:lnTo>
                    <a:pt x="541019" y="0"/>
                  </a:lnTo>
                  <a:lnTo>
                    <a:pt x="967739" y="426719"/>
                  </a:lnTo>
                  <a:lnTo>
                    <a:pt x="541019" y="853439"/>
                  </a:lnTo>
                  <a:lnTo>
                    <a:pt x="541019" y="640079"/>
                  </a:lnTo>
                  <a:lnTo>
                    <a:pt x="0" y="640079"/>
                  </a:lnTo>
                  <a:lnTo>
                    <a:pt x="0" y="213359"/>
                  </a:lnTo>
                  <a:close/>
                </a:path>
              </a:pathLst>
            </a:custGeom>
            <a:ln w="25908">
              <a:solidFill>
                <a:srgbClr val="AEB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5590032" y="1328927"/>
            <a:ext cx="992505" cy="879475"/>
            <a:chOff x="5590032" y="1328927"/>
            <a:chExt cx="992505" cy="879475"/>
          </a:xfrm>
        </p:grpSpPr>
        <p:sp>
          <p:nvSpPr>
            <p:cNvPr id="66" name="object 66"/>
            <p:cNvSpPr/>
            <p:nvPr/>
          </p:nvSpPr>
          <p:spPr>
            <a:xfrm>
              <a:off x="5602986" y="1341881"/>
              <a:ext cx="966469" cy="853440"/>
            </a:xfrm>
            <a:custGeom>
              <a:avLst/>
              <a:gdLst/>
              <a:ahLst/>
              <a:cxnLst/>
              <a:rect l="l" t="t" r="r" b="b"/>
              <a:pathLst>
                <a:path w="966470" h="853439">
                  <a:moveTo>
                    <a:pt x="539496" y="0"/>
                  </a:moveTo>
                  <a:lnTo>
                    <a:pt x="539496" y="213359"/>
                  </a:lnTo>
                  <a:lnTo>
                    <a:pt x="0" y="213359"/>
                  </a:lnTo>
                  <a:lnTo>
                    <a:pt x="0" y="640079"/>
                  </a:lnTo>
                  <a:lnTo>
                    <a:pt x="539496" y="640079"/>
                  </a:lnTo>
                  <a:lnTo>
                    <a:pt x="539496" y="853439"/>
                  </a:lnTo>
                  <a:lnTo>
                    <a:pt x="966215" y="426719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DF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02986" y="1341881"/>
              <a:ext cx="966469" cy="853440"/>
            </a:xfrm>
            <a:custGeom>
              <a:avLst/>
              <a:gdLst/>
              <a:ahLst/>
              <a:cxnLst/>
              <a:rect l="l" t="t" r="r" b="b"/>
              <a:pathLst>
                <a:path w="966470" h="853439">
                  <a:moveTo>
                    <a:pt x="0" y="213359"/>
                  </a:moveTo>
                  <a:lnTo>
                    <a:pt x="539496" y="213359"/>
                  </a:lnTo>
                  <a:lnTo>
                    <a:pt x="539496" y="0"/>
                  </a:lnTo>
                  <a:lnTo>
                    <a:pt x="966215" y="426719"/>
                  </a:lnTo>
                  <a:lnTo>
                    <a:pt x="539496" y="853439"/>
                  </a:lnTo>
                  <a:lnTo>
                    <a:pt x="539496" y="640079"/>
                  </a:lnTo>
                  <a:lnTo>
                    <a:pt x="0" y="640079"/>
                  </a:lnTo>
                  <a:lnTo>
                    <a:pt x="0" y="213359"/>
                  </a:lnTo>
                  <a:close/>
                </a:path>
              </a:pathLst>
            </a:custGeom>
            <a:ln w="25908">
              <a:solidFill>
                <a:srgbClr val="AEB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4760467" y="5608726"/>
            <a:ext cx="41725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1"/>
              </a:rPr>
              <a:t>https://tableless.com.br/tudo-que-voce-queria-saber- </a:t>
            </a:r>
            <a:r>
              <a:rPr sz="1400" spc="-5" dirty="0">
                <a:solidFill>
                  <a:srgbClr val="0096A7"/>
                </a:solidFill>
                <a:latin typeface="Arial"/>
                <a:cs typeface="Arial"/>
                <a:hlinkClick r:id="rId11"/>
              </a:rPr>
              <a:t> </a:t>
            </a: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1"/>
              </a:rPr>
              <a:t>sobre-git-e-github-mas-tinha-vergonha-de-perguntar/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7735" y="1601724"/>
            <a:ext cx="5939027" cy="464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3" name="object 13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7847" y="1400555"/>
            <a:ext cx="611124" cy="842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8844" y="945337"/>
            <a:ext cx="1092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93898" y="1206500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Execução dos</a:t>
            </a:r>
            <a:r>
              <a:rPr sz="2000" spc="-5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comandos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1563" y="1400555"/>
            <a:ext cx="611124" cy="842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8844" y="945337"/>
            <a:ext cx="1092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17698" y="1206500"/>
            <a:ext cx="3378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Compare </a:t>
            </a:r>
            <a:r>
              <a:rPr sz="2000" dirty="0">
                <a:latin typeface="Courier New"/>
                <a:cs typeface="Courier New"/>
              </a:rPr>
              <a:t>&amp; </a:t>
            </a:r>
            <a:r>
              <a:rPr sz="2000" spc="-5" dirty="0">
                <a:latin typeface="Courier New"/>
                <a:cs typeface="Courier New"/>
              </a:rPr>
              <a:t>pull</a:t>
            </a:r>
            <a:r>
              <a:rPr sz="2000" spc="-5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request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58695" y="1624584"/>
            <a:ext cx="6179820" cy="4517390"/>
            <a:chOff x="1758695" y="1624584"/>
            <a:chExt cx="6179820" cy="4517390"/>
          </a:xfrm>
        </p:grpSpPr>
        <p:sp>
          <p:nvSpPr>
            <p:cNvPr id="18" name="object 18"/>
            <p:cNvSpPr/>
            <p:nvPr/>
          </p:nvSpPr>
          <p:spPr>
            <a:xfrm>
              <a:off x="1758695" y="1624584"/>
              <a:ext cx="5948171" cy="4517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866" y="2865881"/>
              <a:ext cx="1758950" cy="593090"/>
            </a:xfrm>
            <a:custGeom>
              <a:avLst/>
              <a:gdLst/>
              <a:ahLst/>
              <a:cxnLst/>
              <a:rect l="l" t="t" r="r" b="b"/>
              <a:pathLst>
                <a:path w="1758950" h="593089">
                  <a:moveTo>
                    <a:pt x="879348" y="0"/>
                  </a:moveTo>
                  <a:lnTo>
                    <a:pt x="810627" y="891"/>
                  </a:lnTo>
                  <a:lnTo>
                    <a:pt x="743354" y="3523"/>
                  </a:lnTo>
                  <a:lnTo>
                    <a:pt x="677722" y="7828"/>
                  </a:lnTo>
                  <a:lnTo>
                    <a:pt x="613928" y="13742"/>
                  </a:lnTo>
                  <a:lnTo>
                    <a:pt x="552166" y="21197"/>
                  </a:lnTo>
                  <a:lnTo>
                    <a:pt x="492634" y="30128"/>
                  </a:lnTo>
                  <a:lnTo>
                    <a:pt x="435525" y="40470"/>
                  </a:lnTo>
                  <a:lnTo>
                    <a:pt x="381036" y="52156"/>
                  </a:lnTo>
                  <a:lnTo>
                    <a:pt x="329361" y="65121"/>
                  </a:lnTo>
                  <a:lnTo>
                    <a:pt x="280697" y="79297"/>
                  </a:lnTo>
                  <a:lnTo>
                    <a:pt x="235240" y="94621"/>
                  </a:lnTo>
                  <a:lnTo>
                    <a:pt x="193183" y="111025"/>
                  </a:lnTo>
                  <a:lnTo>
                    <a:pt x="154724" y="128444"/>
                  </a:lnTo>
                  <a:lnTo>
                    <a:pt x="120057" y="146812"/>
                  </a:lnTo>
                  <a:lnTo>
                    <a:pt x="62882" y="186130"/>
                  </a:lnTo>
                  <a:lnTo>
                    <a:pt x="23224" y="228453"/>
                  </a:lnTo>
                  <a:lnTo>
                    <a:pt x="2645" y="273253"/>
                  </a:lnTo>
                  <a:lnTo>
                    <a:pt x="0" y="296417"/>
                  </a:lnTo>
                  <a:lnTo>
                    <a:pt x="2645" y="319582"/>
                  </a:lnTo>
                  <a:lnTo>
                    <a:pt x="23224" y="364382"/>
                  </a:lnTo>
                  <a:lnTo>
                    <a:pt x="62882" y="406705"/>
                  </a:lnTo>
                  <a:lnTo>
                    <a:pt x="120057" y="446023"/>
                  </a:lnTo>
                  <a:lnTo>
                    <a:pt x="154724" y="464391"/>
                  </a:lnTo>
                  <a:lnTo>
                    <a:pt x="193183" y="481810"/>
                  </a:lnTo>
                  <a:lnTo>
                    <a:pt x="235240" y="498214"/>
                  </a:lnTo>
                  <a:lnTo>
                    <a:pt x="280697" y="513538"/>
                  </a:lnTo>
                  <a:lnTo>
                    <a:pt x="329361" y="527714"/>
                  </a:lnTo>
                  <a:lnTo>
                    <a:pt x="381036" y="540679"/>
                  </a:lnTo>
                  <a:lnTo>
                    <a:pt x="435525" y="552365"/>
                  </a:lnTo>
                  <a:lnTo>
                    <a:pt x="492634" y="562707"/>
                  </a:lnTo>
                  <a:lnTo>
                    <a:pt x="552166" y="571638"/>
                  </a:lnTo>
                  <a:lnTo>
                    <a:pt x="613928" y="579093"/>
                  </a:lnTo>
                  <a:lnTo>
                    <a:pt x="677722" y="585007"/>
                  </a:lnTo>
                  <a:lnTo>
                    <a:pt x="743354" y="589312"/>
                  </a:lnTo>
                  <a:lnTo>
                    <a:pt x="810627" y="591944"/>
                  </a:lnTo>
                  <a:lnTo>
                    <a:pt x="879348" y="592835"/>
                  </a:lnTo>
                  <a:lnTo>
                    <a:pt x="948068" y="591944"/>
                  </a:lnTo>
                  <a:lnTo>
                    <a:pt x="1015341" y="589312"/>
                  </a:lnTo>
                  <a:lnTo>
                    <a:pt x="1080973" y="585007"/>
                  </a:lnTo>
                  <a:lnTo>
                    <a:pt x="1144767" y="579093"/>
                  </a:lnTo>
                  <a:lnTo>
                    <a:pt x="1206529" y="571638"/>
                  </a:lnTo>
                  <a:lnTo>
                    <a:pt x="1266061" y="562707"/>
                  </a:lnTo>
                  <a:lnTo>
                    <a:pt x="1323170" y="552365"/>
                  </a:lnTo>
                  <a:lnTo>
                    <a:pt x="1323960" y="552195"/>
                  </a:lnTo>
                  <a:lnTo>
                    <a:pt x="879348" y="552195"/>
                  </a:lnTo>
                  <a:lnTo>
                    <a:pt x="810565" y="551347"/>
                  </a:lnTo>
                  <a:lnTo>
                    <a:pt x="743314" y="548847"/>
                  </a:lnTo>
                  <a:lnTo>
                    <a:pt x="677808" y="544760"/>
                  </a:lnTo>
                  <a:lnTo>
                    <a:pt x="614265" y="539152"/>
                  </a:lnTo>
                  <a:lnTo>
                    <a:pt x="552900" y="532090"/>
                  </a:lnTo>
                  <a:lnTo>
                    <a:pt x="493929" y="523639"/>
                  </a:lnTo>
                  <a:lnTo>
                    <a:pt x="437568" y="513865"/>
                  </a:lnTo>
                  <a:lnTo>
                    <a:pt x="384033" y="502834"/>
                  </a:lnTo>
                  <a:lnTo>
                    <a:pt x="333540" y="490612"/>
                  </a:lnTo>
                  <a:lnTo>
                    <a:pt x="286305" y="477266"/>
                  </a:lnTo>
                  <a:lnTo>
                    <a:pt x="242544" y="462859"/>
                  </a:lnTo>
                  <a:lnTo>
                    <a:pt x="202472" y="447460"/>
                  </a:lnTo>
                  <a:lnTo>
                    <a:pt x="166306" y="431133"/>
                  </a:lnTo>
                  <a:lnTo>
                    <a:pt x="106554" y="395962"/>
                  </a:lnTo>
                  <a:lnTo>
                    <a:pt x="65017" y="357871"/>
                  </a:lnTo>
                  <a:lnTo>
                    <a:pt x="43420" y="317390"/>
                  </a:lnTo>
                  <a:lnTo>
                    <a:pt x="40639" y="296417"/>
                  </a:lnTo>
                  <a:lnTo>
                    <a:pt x="43420" y="275445"/>
                  </a:lnTo>
                  <a:lnTo>
                    <a:pt x="65017" y="234964"/>
                  </a:lnTo>
                  <a:lnTo>
                    <a:pt x="106554" y="196873"/>
                  </a:lnTo>
                  <a:lnTo>
                    <a:pt x="166306" y="161702"/>
                  </a:lnTo>
                  <a:lnTo>
                    <a:pt x="202472" y="145375"/>
                  </a:lnTo>
                  <a:lnTo>
                    <a:pt x="242544" y="129976"/>
                  </a:lnTo>
                  <a:lnTo>
                    <a:pt x="286305" y="115570"/>
                  </a:lnTo>
                  <a:lnTo>
                    <a:pt x="333540" y="102223"/>
                  </a:lnTo>
                  <a:lnTo>
                    <a:pt x="384033" y="90001"/>
                  </a:lnTo>
                  <a:lnTo>
                    <a:pt x="437568" y="78970"/>
                  </a:lnTo>
                  <a:lnTo>
                    <a:pt x="493929" y="69196"/>
                  </a:lnTo>
                  <a:lnTo>
                    <a:pt x="552900" y="60745"/>
                  </a:lnTo>
                  <a:lnTo>
                    <a:pt x="614265" y="53683"/>
                  </a:lnTo>
                  <a:lnTo>
                    <a:pt x="677808" y="48075"/>
                  </a:lnTo>
                  <a:lnTo>
                    <a:pt x="743314" y="43988"/>
                  </a:lnTo>
                  <a:lnTo>
                    <a:pt x="810565" y="41488"/>
                  </a:lnTo>
                  <a:lnTo>
                    <a:pt x="879348" y="40639"/>
                  </a:lnTo>
                  <a:lnTo>
                    <a:pt x="1323960" y="40639"/>
                  </a:lnTo>
                  <a:lnTo>
                    <a:pt x="1323170" y="40470"/>
                  </a:lnTo>
                  <a:lnTo>
                    <a:pt x="1266061" y="30128"/>
                  </a:lnTo>
                  <a:lnTo>
                    <a:pt x="1206529" y="21197"/>
                  </a:lnTo>
                  <a:lnTo>
                    <a:pt x="1144767" y="13742"/>
                  </a:lnTo>
                  <a:lnTo>
                    <a:pt x="1080973" y="7828"/>
                  </a:lnTo>
                  <a:lnTo>
                    <a:pt x="1015341" y="3523"/>
                  </a:lnTo>
                  <a:lnTo>
                    <a:pt x="948068" y="891"/>
                  </a:lnTo>
                  <a:lnTo>
                    <a:pt x="879348" y="0"/>
                  </a:lnTo>
                  <a:close/>
                </a:path>
                <a:path w="1758950" h="593089">
                  <a:moveTo>
                    <a:pt x="1323960" y="40639"/>
                  </a:moveTo>
                  <a:lnTo>
                    <a:pt x="879348" y="40639"/>
                  </a:lnTo>
                  <a:lnTo>
                    <a:pt x="948130" y="41488"/>
                  </a:lnTo>
                  <a:lnTo>
                    <a:pt x="1015381" y="43988"/>
                  </a:lnTo>
                  <a:lnTo>
                    <a:pt x="1080887" y="48075"/>
                  </a:lnTo>
                  <a:lnTo>
                    <a:pt x="1144430" y="53683"/>
                  </a:lnTo>
                  <a:lnTo>
                    <a:pt x="1205795" y="60745"/>
                  </a:lnTo>
                  <a:lnTo>
                    <a:pt x="1264766" y="69196"/>
                  </a:lnTo>
                  <a:lnTo>
                    <a:pt x="1321127" y="78970"/>
                  </a:lnTo>
                  <a:lnTo>
                    <a:pt x="1374662" y="90001"/>
                  </a:lnTo>
                  <a:lnTo>
                    <a:pt x="1425155" y="102223"/>
                  </a:lnTo>
                  <a:lnTo>
                    <a:pt x="1472390" y="115570"/>
                  </a:lnTo>
                  <a:lnTo>
                    <a:pt x="1516151" y="129976"/>
                  </a:lnTo>
                  <a:lnTo>
                    <a:pt x="1556223" y="145375"/>
                  </a:lnTo>
                  <a:lnTo>
                    <a:pt x="1592389" y="161702"/>
                  </a:lnTo>
                  <a:lnTo>
                    <a:pt x="1652141" y="196873"/>
                  </a:lnTo>
                  <a:lnTo>
                    <a:pt x="1693678" y="234964"/>
                  </a:lnTo>
                  <a:lnTo>
                    <a:pt x="1715275" y="275445"/>
                  </a:lnTo>
                  <a:lnTo>
                    <a:pt x="1718056" y="296417"/>
                  </a:lnTo>
                  <a:lnTo>
                    <a:pt x="1715275" y="317390"/>
                  </a:lnTo>
                  <a:lnTo>
                    <a:pt x="1693678" y="357871"/>
                  </a:lnTo>
                  <a:lnTo>
                    <a:pt x="1652141" y="395962"/>
                  </a:lnTo>
                  <a:lnTo>
                    <a:pt x="1592389" y="431133"/>
                  </a:lnTo>
                  <a:lnTo>
                    <a:pt x="1556223" y="447460"/>
                  </a:lnTo>
                  <a:lnTo>
                    <a:pt x="1516151" y="462859"/>
                  </a:lnTo>
                  <a:lnTo>
                    <a:pt x="1472390" y="477266"/>
                  </a:lnTo>
                  <a:lnTo>
                    <a:pt x="1425155" y="490612"/>
                  </a:lnTo>
                  <a:lnTo>
                    <a:pt x="1374662" y="502834"/>
                  </a:lnTo>
                  <a:lnTo>
                    <a:pt x="1321127" y="513865"/>
                  </a:lnTo>
                  <a:lnTo>
                    <a:pt x="1264766" y="523639"/>
                  </a:lnTo>
                  <a:lnTo>
                    <a:pt x="1205795" y="532090"/>
                  </a:lnTo>
                  <a:lnTo>
                    <a:pt x="1144430" y="539152"/>
                  </a:lnTo>
                  <a:lnTo>
                    <a:pt x="1080887" y="544760"/>
                  </a:lnTo>
                  <a:lnTo>
                    <a:pt x="1015381" y="548847"/>
                  </a:lnTo>
                  <a:lnTo>
                    <a:pt x="948130" y="551347"/>
                  </a:lnTo>
                  <a:lnTo>
                    <a:pt x="879348" y="552195"/>
                  </a:lnTo>
                  <a:lnTo>
                    <a:pt x="1323960" y="552195"/>
                  </a:lnTo>
                  <a:lnTo>
                    <a:pt x="1377659" y="540679"/>
                  </a:lnTo>
                  <a:lnTo>
                    <a:pt x="1429334" y="527714"/>
                  </a:lnTo>
                  <a:lnTo>
                    <a:pt x="1477998" y="513538"/>
                  </a:lnTo>
                  <a:lnTo>
                    <a:pt x="1523455" y="498214"/>
                  </a:lnTo>
                  <a:lnTo>
                    <a:pt x="1565512" y="481810"/>
                  </a:lnTo>
                  <a:lnTo>
                    <a:pt x="1603971" y="464391"/>
                  </a:lnTo>
                  <a:lnTo>
                    <a:pt x="1638638" y="446023"/>
                  </a:lnTo>
                  <a:lnTo>
                    <a:pt x="1695813" y="406705"/>
                  </a:lnTo>
                  <a:lnTo>
                    <a:pt x="1735471" y="364382"/>
                  </a:lnTo>
                  <a:lnTo>
                    <a:pt x="1756050" y="319582"/>
                  </a:lnTo>
                  <a:lnTo>
                    <a:pt x="1758695" y="296417"/>
                  </a:lnTo>
                  <a:lnTo>
                    <a:pt x="1756050" y="273253"/>
                  </a:lnTo>
                  <a:lnTo>
                    <a:pt x="1735471" y="228453"/>
                  </a:lnTo>
                  <a:lnTo>
                    <a:pt x="1695813" y="186130"/>
                  </a:lnTo>
                  <a:lnTo>
                    <a:pt x="1638638" y="146812"/>
                  </a:lnTo>
                  <a:lnTo>
                    <a:pt x="1603971" y="128444"/>
                  </a:lnTo>
                  <a:lnTo>
                    <a:pt x="1565512" y="111025"/>
                  </a:lnTo>
                  <a:lnTo>
                    <a:pt x="1523455" y="94621"/>
                  </a:lnTo>
                  <a:lnTo>
                    <a:pt x="1477998" y="79297"/>
                  </a:lnTo>
                  <a:lnTo>
                    <a:pt x="1429334" y="65121"/>
                  </a:lnTo>
                  <a:lnTo>
                    <a:pt x="1377659" y="52156"/>
                  </a:lnTo>
                  <a:lnTo>
                    <a:pt x="1323960" y="4063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66866" y="2865881"/>
              <a:ext cx="1758950" cy="593090"/>
            </a:xfrm>
            <a:custGeom>
              <a:avLst/>
              <a:gdLst/>
              <a:ahLst/>
              <a:cxnLst/>
              <a:rect l="l" t="t" r="r" b="b"/>
              <a:pathLst>
                <a:path w="1758950" h="593089">
                  <a:moveTo>
                    <a:pt x="0" y="296417"/>
                  </a:moveTo>
                  <a:lnTo>
                    <a:pt x="10452" y="250576"/>
                  </a:lnTo>
                  <a:lnTo>
                    <a:pt x="40766" y="206949"/>
                  </a:lnTo>
                  <a:lnTo>
                    <a:pt x="89378" y="166062"/>
                  </a:lnTo>
                  <a:lnTo>
                    <a:pt x="154724" y="128444"/>
                  </a:lnTo>
                  <a:lnTo>
                    <a:pt x="193183" y="111025"/>
                  </a:lnTo>
                  <a:lnTo>
                    <a:pt x="235240" y="94621"/>
                  </a:lnTo>
                  <a:lnTo>
                    <a:pt x="280697" y="79297"/>
                  </a:lnTo>
                  <a:lnTo>
                    <a:pt x="329361" y="65121"/>
                  </a:lnTo>
                  <a:lnTo>
                    <a:pt x="381036" y="52156"/>
                  </a:lnTo>
                  <a:lnTo>
                    <a:pt x="435525" y="40470"/>
                  </a:lnTo>
                  <a:lnTo>
                    <a:pt x="492634" y="30128"/>
                  </a:lnTo>
                  <a:lnTo>
                    <a:pt x="552166" y="21197"/>
                  </a:lnTo>
                  <a:lnTo>
                    <a:pt x="613928" y="13742"/>
                  </a:lnTo>
                  <a:lnTo>
                    <a:pt x="677722" y="7828"/>
                  </a:lnTo>
                  <a:lnTo>
                    <a:pt x="743354" y="3523"/>
                  </a:lnTo>
                  <a:lnTo>
                    <a:pt x="810627" y="891"/>
                  </a:lnTo>
                  <a:lnTo>
                    <a:pt x="879348" y="0"/>
                  </a:lnTo>
                  <a:lnTo>
                    <a:pt x="948068" y="891"/>
                  </a:lnTo>
                  <a:lnTo>
                    <a:pt x="1015341" y="3523"/>
                  </a:lnTo>
                  <a:lnTo>
                    <a:pt x="1080973" y="7828"/>
                  </a:lnTo>
                  <a:lnTo>
                    <a:pt x="1144767" y="13742"/>
                  </a:lnTo>
                  <a:lnTo>
                    <a:pt x="1206529" y="21197"/>
                  </a:lnTo>
                  <a:lnTo>
                    <a:pt x="1266061" y="30128"/>
                  </a:lnTo>
                  <a:lnTo>
                    <a:pt x="1323170" y="40470"/>
                  </a:lnTo>
                  <a:lnTo>
                    <a:pt x="1377659" y="52156"/>
                  </a:lnTo>
                  <a:lnTo>
                    <a:pt x="1429334" y="65121"/>
                  </a:lnTo>
                  <a:lnTo>
                    <a:pt x="1477998" y="79297"/>
                  </a:lnTo>
                  <a:lnTo>
                    <a:pt x="1523455" y="94621"/>
                  </a:lnTo>
                  <a:lnTo>
                    <a:pt x="1565512" y="111025"/>
                  </a:lnTo>
                  <a:lnTo>
                    <a:pt x="1603971" y="128444"/>
                  </a:lnTo>
                  <a:lnTo>
                    <a:pt x="1638638" y="146812"/>
                  </a:lnTo>
                  <a:lnTo>
                    <a:pt x="1695813" y="186130"/>
                  </a:lnTo>
                  <a:lnTo>
                    <a:pt x="1735471" y="228453"/>
                  </a:lnTo>
                  <a:lnTo>
                    <a:pt x="1756050" y="273253"/>
                  </a:lnTo>
                  <a:lnTo>
                    <a:pt x="1758695" y="296417"/>
                  </a:lnTo>
                  <a:lnTo>
                    <a:pt x="1756050" y="319582"/>
                  </a:lnTo>
                  <a:lnTo>
                    <a:pt x="1735471" y="364382"/>
                  </a:lnTo>
                  <a:lnTo>
                    <a:pt x="1695813" y="406705"/>
                  </a:lnTo>
                  <a:lnTo>
                    <a:pt x="1638638" y="446023"/>
                  </a:lnTo>
                  <a:lnTo>
                    <a:pt x="1603971" y="464391"/>
                  </a:lnTo>
                  <a:lnTo>
                    <a:pt x="1565512" y="481810"/>
                  </a:lnTo>
                  <a:lnTo>
                    <a:pt x="1523455" y="498214"/>
                  </a:lnTo>
                  <a:lnTo>
                    <a:pt x="1477998" y="513538"/>
                  </a:lnTo>
                  <a:lnTo>
                    <a:pt x="1429334" y="527714"/>
                  </a:lnTo>
                  <a:lnTo>
                    <a:pt x="1377659" y="540679"/>
                  </a:lnTo>
                  <a:lnTo>
                    <a:pt x="1323170" y="552365"/>
                  </a:lnTo>
                  <a:lnTo>
                    <a:pt x="1266061" y="562707"/>
                  </a:lnTo>
                  <a:lnTo>
                    <a:pt x="1206529" y="571638"/>
                  </a:lnTo>
                  <a:lnTo>
                    <a:pt x="1144767" y="579093"/>
                  </a:lnTo>
                  <a:lnTo>
                    <a:pt x="1080973" y="585007"/>
                  </a:lnTo>
                  <a:lnTo>
                    <a:pt x="1015341" y="589312"/>
                  </a:lnTo>
                  <a:lnTo>
                    <a:pt x="948068" y="591944"/>
                  </a:lnTo>
                  <a:lnTo>
                    <a:pt x="879348" y="592835"/>
                  </a:lnTo>
                  <a:lnTo>
                    <a:pt x="810627" y="591944"/>
                  </a:lnTo>
                  <a:lnTo>
                    <a:pt x="743354" y="589312"/>
                  </a:lnTo>
                  <a:lnTo>
                    <a:pt x="677722" y="585007"/>
                  </a:lnTo>
                  <a:lnTo>
                    <a:pt x="613928" y="579093"/>
                  </a:lnTo>
                  <a:lnTo>
                    <a:pt x="552166" y="571638"/>
                  </a:lnTo>
                  <a:lnTo>
                    <a:pt x="492634" y="562707"/>
                  </a:lnTo>
                  <a:lnTo>
                    <a:pt x="435525" y="552365"/>
                  </a:lnTo>
                  <a:lnTo>
                    <a:pt x="381036" y="540679"/>
                  </a:lnTo>
                  <a:lnTo>
                    <a:pt x="329361" y="527714"/>
                  </a:lnTo>
                  <a:lnTo>
                    <a:pt x="280697" y="513538"/>
                  </a:lnTo>
                  <a:lnTo>
                    <a:pt x="235240" y="498214"/>
                  </a:lnTo>
                  <a:lnTo>
                    <a:pt x="193183" y="481810"/>
                  </a:lnTo>
                  <a:lnTo>
                    <a:pt x="154724" y="464391"/>
                  </a:lnTo>
                  <a:lnTo>
                    <a:pt x="120057" y="446023"/>
                  </a:lnTo>
                  <a:lnTo>
                    <a:pt x="62882" y="406705"/>
                  </a:lnTo>
                  <a:lnTo>
                    <a:pt x="23224" y="364382"/>
                  </a:lnTo>
                  <a:lnTo>
                    <a:pt x="2645" y="319582"/>
                  </a:lnTo>
                  <a:lnTo>
                    <a:pt x="0" y="296417"/>
                  </a:lnTo>
                  <a:close/>
                </a:path>
                <a:path w="1758950" h="593089">
                  <a:moveTo>
                    <a:pt x="40639" y="296417"/>
                  </a:moveTo>
                  <a:lnTo>
                    <a:pt x="51618" y="337897"/>
                  </a:lnTo>
                  <a:lnTo>
                    <a:pt x="83401" y="377248"/>
                  </a:lnTo>
                  <a:lnTo>
                    <a:pt x="134261" y="413945"/>
                  </a:lnTo>
                  <a:lnTo>
                    <a:pt x="202472" y="447460"/>
                  </a:lnTo>
                  <a:lnTo>
                    <a:pt x="242544" y="462859"/>
                  </a:lnTo>
                  <a:lnTo>
                    <a:pt x="286305" y="477265"/>
                  </a:lnTo>
                  <a:lnTo>
                    <a:pt x="333540" y="490612"/>
                  </a:lnTo>
                  <a:lnTo>
                    <a:pt x="384033" y="502834"/>
                  </a:lnTo>
                  <a:lnTo>
                    <a:pt x="437568" y="513865"/>
                  </a:lnTo>
                  <a:lnTo>
                    <a:pt x="493929" y="523639"/>
                  </a:lnTo>
                  <a:lnTo>
                    <a:pt x="552900" y="532090"/>
                  </a:lnTo>
                  <a:lnTo>
                    <a:pt x="614265" y="539152"/>
                  </a:lnTo>
                  <a:lnTo>
                    <a:pt x="677808" y="544760"/>
                  </a:lnTo>
                  <a:lnTo>
                    <a:pt x="743314" y="548847"/>
                  </a:lnTo>
                  <a:lnTo>
                    <a:pt x="810565" y="551347"/>
                  </a:lnTo>
                  <a:lnTo>
                    <a:pt x="879348" y="552195"/>
                  </a:lnTo>
                  <a:lnTo>
                    <a:pt x="948130" y="551347"/>
                  </a:lnTo>
                  <a:lnTo>
                    <a:pt x="1015381" y="548847"/>
                  </a:lnTo>
                  <a:lnTo>
                    <a:pt x="1080887" y="544760"/>
                  </a:lnTo>
                  <a:lnTo>
                    <a:pt x="1144430" y="539152"/>
                  </a:lnTo>
                  <a:lnTo>
                    <a:pt x="1205795" y="532090"/>
                  </a:lnTo>
                  <a:lnTo>
                    <a:pt x="1264766" y="523639"/>
                  </a:lnTo>
                  <a:lnTo>
                    <a:pt x="1321127" y="513865"/>
                  </a:lnTo>
                  <a:lnTo>
                    <a:pt x="1374662" y="502834"/>
                  </a:lnTo>
                  <a:lnTo>
                    <a:pt x="1425155" y="490612"/>
                  </a:lnTo>
                  <a:lnTo>
                    <a:pt x="1472390" y="477266"/>
                  </a:lnTo>
                  <a:lnTo>
                    <a:pt x="1516151" y="462859"/>
                  </a:lnTo>
                  <a:lnTo>
                    <a:pt x="1556223" y="447460"/>
                  </a:lnTo>
                  <a:lnTo>
                    <a:pt x="1592389" y="431133"/>
                  </a:lnTo>
                  <a:lnTo>
                    <a:pt x="1652141" y="395962"/>
                  </a:lnTo>
                  <a:lnTo>
                    <a:pt x="1693678" y="357871"/>
                  </a:lnTo>
                  <a:lnTo>
                    <a:pt x="1715275" y="317390"/>
                  </a:lnTo>
                  <a:lnTo>
                    <a:pt x="1718056" y="296417"/>
                  </a:lnTo>
                  <a:lnTo>
                    <a:pt x="1715275" y="275445"/>
                  </a:lnTo>
                  <a:lnTo>
                    <a:pt x="1693678" y="234964"/>
                  </a:lnTo>
                  <a:lnTo>
                    <a:pt x="1652141" y="196873"/>
                  </a:lnTo>
                  <a:lnTo>
                    <a:pt x="1592389" y="161702"/>
                  </a:lnTo>
                  <a:lnTo>
                    <a:pt x="1556223" y="145375"/>
                  </a:lnTo>
                  <a:lnTo>
                    <a:pt x="1516151" y="129976"/>
                  </a:lnTo>
                  <a:lnTo>
                    <a:pt x="1472390" y="115570"/>
                  </a:lnTo>
                  <a:lnTo>
                    <a:pt x="1425155" y="102223"/>
                  </a:lnTo>
                  <a:lnTo>
                    <a:pt x="1374662" y="90001"/>
                  </a:lnTo>
                  <a:lnTo>
                    <a:pt x="1321127" y="78970"/>
                  </a:lnTo>
                  <a:lnTo>
                    <a:pt x="1264766" y="69196"/>
                  </a:lnTo>
                  <a:lnTo>
                    <a:pt x="1205795" y="60745"/>
                  </a:lnTo>
                  <a:lnTo>
                    <a:pt x="1144430" y="53683"/>
                  </a:lnTo>
                  <a:lnTo>
                    <a:pt x="1080887" y="48075"/>
                  </a:lnTo>
                  <a:lnTo>
                    <a:pt x="1015381" y="43988"/>
                  </a:lnTo>
                  <a:lnTo>
                    <a:pt x="948130" y="41488"/>
                  </a:lnTo>
                  <a:lnTo>
                    <a:pt x="879348" y="40639"/>
                  </a:lnTo>
                  <a:lnTo>
                    <a:pt x="810565" y="41488"/>
                  </a:lnTo>
                  <a:lnTo>
                    <a:pt x="743314" y="43988"/>
                  </a:lnTo>
                  <a:lnTo>
                    <a:pt x="677808" y="48075"/>
                  </a:lnTo>
                  <a:lnTo>
                    <a:pt x="614265" y="53683"/>
                  </a:lnTo>
                  <a:lnTo>
                    <a:pt x="552900" y="60745"/>
                  </a:lnTo>
                  <a:lnTo>
                    <a:pt x="493929" y="69196"/>
                  </a:lnTo>
                  <a:lnTo>
                    <a:pt x="437568" y="78970"/>
                  </a:lnTo>
                  <a:lnTo>
                    <a:pt x="384033" y="90001"/>
                  </a:lnTo>
                  <a:lnTo>
                    <a:pt x="333540" y="102223"/>
                  </a:lnTo>
                  <a:lnTo>
                    <a:pt x="286305" y="115569"/>
                  </a:lnTo>
                  <a:lnTo>
                    <a:pt x="242544" y="129976"/>
                  </a:lnTo>
                  <a:lnTo>
                    <a:pt x="202472" y="145375"/>
                  </a:lnTo>
                  <a:lnTo>
                    <a:pt x="166306" y="161702"/>
                  </a:lnTo>
                  <a:lnTo>
                    <a:pt x="106554" y="196873"/>
                  </a:lnTo>
                  <a:lnTo>
                    <a:pt x="65017" y="234964"/>
                  </a:lnTo>
                  <a:lnTo>
                    <a:pt x="43420" y="275445"/>
                  </a:lnTo>
                  <a:lnTo>
                    <a:pt x="40639" y="296417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549908" y="1580388"/>
            <a:ext cx="6628130" cy="4337685"/>
            <a:chOff x="1549908" y="1580388"/>
            <a:chExt cx="6628130" cy="4337685"/>
          </a:xfrm>
        </p:grpSpPr>
        <p:sp>
          <p:nvSpPr>
            <p:cNvPr id="10" name="object 10"/>
            <p:cNvSpPr/>
            <p:nvPr/>
          </p:nvSpPr>
          <p:spPr>
            <a:xfrm>
              <a:off x="1549908" y="1580388"/>
              <a:ext cx="6627876" cy="42397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3846" y="5313426"/>
              <a:ext cx="1760220" cy="591820"/>
            </a:xfrm>
            <a:custGeom>
              <a:avLst/>
              <a:gdLst/>
              <a:ahLst/>
              <a:cxnLst/>
              <a:rect l="l" t="t" r="r" b="b"/>
              <a:pathLst>
                <a:path w="1760220" h="591820">
                  <a:moveTo>
                    <a:pt x="880109" y="0"/>
                  </a:moveTo>
                  <a:lnTo>
                    <a:pt x="811335" y="889"/>
                  </a:lnTo>
                  <a:lnTo>
                    <a:pt x="744007" y="3513"/>
                  </a:lnTo>
                  <a:lnTo>
                    <a:pt x="678322" y="7806"/>
                  </a:lnTo>
                  <a:lnTo>
                    <a:pt x="614475" y="13703"/>
                  </a:lnTo>
                  <a:lnTo>
                    <a:pt x="552661" y="21137"/>
                  </a:lnTo>
                  <a:lnTo>
                    <a:pt x="493078" y="30044"/>
                  </a:lnTo>
                  <a:lnTo>
                    <a:pt x="435920" y="40357"/>
                  </a:lnTo>
                  <a:lnTo>
                    <a:pt x="381383" y="52011"/>
                  </a:lnTo>
                  <a:lnTo>
                    <a:pt x="329663" y="64941"/>
                  </a:lnTo>
                  <a:lnTo>
                    <a:pt x="280956" y="79079"/>
                  </a:lnTo>
                  <a:lnTo>
                    <a:pt x="235458" y="94362"/>
                  </a:lnTo>
                  <a:lnTo>
                    <a:pt x="193363" y="110723"/>
                  </a:lnTo>
                  <a:lnTo>
                    <a:pt x="154869" y="128096"/>
                  </a:lnTo>
                  <a:lnTo>
                    <a:pt x="120170" y="146416"/>
                  </a:lnTo>
                  <a:lnTo>
                    <a:pt x="62942" y="185635"/>
                  </a:lnTo>
                  <a:lnTo>
                    <a:pt x="23246" y="227853"/>
                  </a:lnTo>
                  <a:lnTo>
                    <a:pt x="2648" y="272546"/>
                  </a:lnTo>
                  <a:lnTo>
                    <a:pt x="0" y="295656"/>
                  </a:lnTo>
                  <a:lnTo>
                    <a:pt x="2648" y="318761"/>
                  </a:lnTo>
                  <a:lnTo>
                    <a:pt x="23246" y="363446"/>
                  </a:lnTo>
                  <a:lnTo>
                    <a:pt x="62942" y="405660"/>
                  </a:lnTo>
                  <a:lnTo>
                    <a:pt x="120170" y="444878"/>
                  </a:lnTo>
                  <a:lnTo>
                    <a:pt x="154869" y="463198"/>
                  </a:lnTo>
                  <a:lnTo>
                    <a:pt x="193363" y="480572"/>
                  </a:lnTo>
                  <a:lnTo>
                    <a:pt x="235458" y="496934"/>
                  </a:lnTo>
                  <a:lnTo>
                    <a:pt x="280956" y="512218"/>
                  </a:lnTo>
                  <a:lnTo>
                    <a:pt x="329663" y="526358"/>
                  </a:lnTo>
                  <a:lnTo>
                    <a:pt x="381383" y="539289"/>
                  </a:lnTo>
                  <a:lnTo>
                    <a:pt x="435920" y="550945"/>
                  </a:lnTo>
                  <a:lnTo>
                    <a:pt x="493078" y="561260"/>
                  </a:lnTo>
                  <a:lnTo>
                    <a:pt x="552661" y="570169"/>
                  </a:lnTo>
                  <a:lnTo>
                    <a:pt x="614475" y="577605"/>
                  </a:lnTo>
                  <a:lnTo>
                    <a:pt x="678322" y="583503"/>
                  </a:lnTo>
                  <a:lnTo>
                    <a:pt x="744007" y="587797"/>
                  </a:lnTo>
                  <a:lnTo>
                    <a:pt x="811335" y="590422"/>
                  </a:lnTo>
                  <a:lnTo>
                    <a:pt x="880109" y="591312"/>
                  </a:lnTo>
                  <a:lnTo>
                    <a:pt x="948884" y="590422"/>
                  </a:lnTo>
                  <a:lnTo>
                    <a:pt x="1016212" y="587797"/>
                  </a:lnTo>
                  <a:lnTo>
                    <a:pt x="1081897" y="583503"/>
                  </a:lnTo>
                  <a:lnTo>
                    <a:pt x="1145744" y="577605"/>
                  </a:lnTo>
                  <a:lnTo>
                    <a:pt x="1207558" y="570169"/>
                  </a:lnTo>
                  <a:lnTo>
                    <a:pt x="1267141" y="561260"/>
                  </a:lnTo>
                  <a:lnTo>
                    <a:pt x="1324299" y="550945"/>
                  </a:lnTo>
                  <a:lnTo>
                    <a:pt x="1325105" y="550773"/>
                  </a:lnTo>
                  <a:lnTo>
                    <a:pt x="880109" y="550773"/>
                  </a:lnTo>
                  <a:lnTo>
                    <a:pt x="811252" y="549927"/>
                  </a:lnTo>
                  <a:lnTo>
                    <a:pt x="743927" y="547434"/>
                  </a:lnTo>
                  <a:lnTo>
                    <a:pt x="678351" y="543359"/>
                  </a:lnTo>
                  <a:lnTo>
                    <a:pt x="614739" y="537768"/>
                  </a:lnTo>
                  <a:lnTo>
                    <a:pt x="553309" y="530726"/>
                  </a:lnTo>
                  <a:lnTo>
                    <a:pt x="494275" y="522299"/>
                  </a:lnTo>
                  <a:lnTo>
                    <a:pt x="437854" y="512553"/>
                  </a:lnTo>
                  <a:lnTo>
                    <a:pt x="384263" y="501553"/>
                  </a:lnTo>
                  <a:lnTo>
                    <a:pt x="333717" y="489365"/>
                  </a:lnTo>
                  <a:lnTo>
                    <a:pt x="286432" y="476054"/>
                  </a:lnTo>
                  <a:lnTo>
                    <a:pt x="242625" y="461687"/>
                  </a:lnTo>
                  <a:lnTo>
                    <a:pt x="202512" y="446329"/>
                  </a:lnTo>
                  <a:lnTo>
                    <a:pt x="166308" y="430045"/>
                  </a:lnTo>
                  <a:lnTo>
                    <a:pt x="106495" y="394963"/>
                  </a:lnTo>
                  <a:lnTo>
                    <a:pt x="64915" y="356966"/>
                  </a:lnTo>
                  <a:lnTo>
                    <a:pt x="43296" y="316580"/>
                  </a:lnTo>
                  <a:lnTo>
                    <a:pt x="40512" y="295656"/>
                  </a:lnTo>
                  <a:lnTo>
                    <a:pt x="43296" y="274739"/>
                  </a:lnTo>
                  <a:lnTo>
                    <a:pt x="64915" y="234364"/>
                  </a:lnTo>
                  <a:lnTo>
                    <a:pt x="106495" y="196371"/>
                  </a:lnTo>
                  <a:lnTo>
                    <a:pt x="166308" y="161287"/>
                  </a:lnTo>
                  <a:lnTo>
                    <a:pt x="202512" y="145001"/>
                  </a:lnTo>
                  <a:lnTo>
                    <a:pt x="242625" y="129639"/>
                  </a:lnTo>
                  <a:lnTo>
                    <a:pt x="286432" y="115268"/>
                  </a:lnTo>
                  <a:lnTo>
                    <a:pt x="333717" y="101953"/>
                  </a:lnTo>
                  <a:lnTo>
                    <a:pt x="384263" y="89760"/>
                  </a:lnTo>
                  <a:lnTo>
                    <a:pt x="437854" y="78755"/>
                  </a:lnTo>
                  <a:lnTo>
                    <a:pt x="494275" y="69004"/>
                  </a:lnTo>
                  <a:lnTo>
                    <a:pt x="553309" y="60573"/>
                  </a:lnTo>
                  <a:lnTo>
                    <a:pt x="614739" y="53526"/>
                  </a:lnTo>
                  <a:lnTo>
                    <a:pt x="678351" y="47932"/>
                  </a:lnTo>
                  <a:lnTo>
                    <a:pt x="743927" y="43854"/>
                  </a:lnTo>
                  <a:lnTo>
                    <a:pt x="811252" y="41359"/>
                  </a:lnTo>
                  <a:lnTo>
                    <a:pt x="880109" y="40512"/>
                  </a:lnTo>
                  <a:lnTo>
                    <a:pt x="1325025" y="40512"/>
                  </a:lnTo>
                  <a:lnTo>
                    <a:pt x="1324299" y="40357"/>
                  </a:lnTo>
                  <a:lnTo>
                    <a:pt x="1267141" y="30044"/>
                  </a:lnTo>
                  <a:lnTo>
                    <a:pt x="1207558" y="21137"/>
                  </a:lnTo>
                  <a:lnTo>
                    <a:pt x="1145744" y="13703"/>
                  </a:lnTo>
                  <a:lnTo>
                    <a:pt x="1081897" y="7806"/>
                  </a:lnTo>
                  <a:lnTo>
                    <a:pt x="1016212" y="3513"/>
                  </a:lnTo>
                  <a:lnTo>
                    <a:pt x="948884" y="889"/>
                  </a:lnTo>
                  <a:lnTo>
                    <a:pt x="880109" y="0"/>
                  </a:lnTo>
                  <a:close/>
                </a:path>
                <a:path w="1760220" h="591820">
                  <a:moveTo>
                    <a:pt x="1325025" y="40512"/>
                  </a:moveTo>
                  <a:lnTo>
                    <a:pt x="880109" y="40512"/>
                  </a:lnTo>
                  <a:lnTo>
                    <a:pt x="948967" y="41359"/>
                  </a:lnTo>
                  <a:lnTo>
                    <a:pt x="1016292" y="43854"/>
                  </a:lnTo>
                  <a:lnTo>
                    <a:pt x="1081868" y="47932"/>
                  </a:lnTo>
                  <a:lnTo>
                    <a:pt x="1145480" y="53526"/>
                  </a:lnTo>
                  <a:lnTo>
                    <a:pt x="1206910" y="60573"/>
                  </a:lnTo>
                  <a:lnTo>
                    <a:pt x="1265944" y="69004"/>
                  </a:lnTo>
                  <a:lnTo>
                    <a:pt x="1322365" y="78755"/>
                  </a:lnTo>
                  <a:lnTo>
                    <a:pt x="1375956" y="89760"/>
                  </a:lnTo>
                  <a:lnTo>
                    <a:pt x="1426502" y="101953"/>
                  </a:lnTo>
                  <a:lnTo>
                    <a:pt x="1473787" y="115268"/>
                  </a:lnTo>
                  <a:lnTo>
                    <a:pt x="1517594" y="129639"/>
                  </a:lnTo>
                  <a:lnTo>
                    <a:pt x="1557707" y="145001"/>
                  </a:lnTo>
                  <a:lnTo>
                    <a:pt x="1593911" y="161287"/>
                  </a:lnTo>
                  <a:lnTo>
                    <a:pt x="1653724" y="196371"/>
                  </a:lnTo>
                  <a:lnTo>
                    <a:pt x="1695304" y="234364"/>
                  </a:lnTo>
                  <a:lnTo>
                    <a:pt x="1716923" y="274739"/>
                  </a:lnTo>
                  <a:lnTo>
                    <a:pt x="1719706" y="295656"/>
                  </a:lnTo>
                  <a:lnTo>
                    <a:pt x="1716923" y="316580"/>
                  </a:lnTo>
                  <a:lnTo>
                    <a:pt x="1695304" y="356966"/>
                  </a:lnTo>
                  <a:lnTo>
                    <a:pt x="1653724" y="394963"/>
                  </a:lnTo>
                  <a:lnTo>
                    <a:pt x="1593911" y="430045"/>
                  </a:lnTo>
                  <a:lnTo>
                    <a:pt x="1557707" y="446329"/>
                  </a:lnTo>
                  <a:lnTo>
                    <a:pt x="1517594" y="461687"/>
                  </a:lnTo>
                  <a:lnTo>
                    <a:pt x="1473787" y="476054"/>
                  </a:lnTo>
                  <a:lnTo>
                    <a:pt x="1426502" y="489365"/>
                  </a:lnTo>
                  <a:lnTo>
                    <a:pt x="1375956" y="501553"/>
                  </a:lnTo>
                  <a:lnTo>
                    <a:pt x="1322365" y="512553"/>
                  </a:lnTo>
                  <a:lnTo>
                    <a:pt x="1265944" y="522299"/>
                  </a:lnTo>
                  <a:lnTo>
                    <a:pt x="1206910" y="530726"/>
                  </a:lnTo>
                  <a:lnTo>
                    <a:pt x="1145480" y="537768"/>
                  </a:lnTo>
                  <a:lnTo>
                    <a:pt x="1081868" y="543359"/>
                  </a:lnTo>
                  <a:lnTo>
                    <a:pt x="1016292" y="547434"/>
                  </a:lnTo>
                  <a:lnTo>
                    <a:pt x="948967" y="549927"/>
                  </a:lnTo>
                  <a:lnTo>
                    <a:pt x="880109" y="550773"/>
                  </a:lnTo>
                  <a:lnTo>
                    <a:pt x="1325105" y="550773"/>
                  </a:lnTo>
                  <a:lnTo>
                    <a:pt x="1378836" y="539289"/>
                  </a:lnTo>
                  <a:lnTo>
                    <a:pt x="1430556" y="526358"/>
                  </a:lnTo>
                  <a:lnTo>
                    <a:pt x="1479263" y="512218"/>
                  </a:lnTo>
                  <a:lnTo>
                    <a:pt x="1524761" y="496934"/>
                  </a:lnTo>
                  <a:lnTo>
                    <a:pt x="1566856" y="480572"/>
                  </a:lnTo>
                  <a:lnTo>
                    <a:pt x="1605350" y="463198"/>
                  </a:lnTo>
                  <a:lnTo>
                    <a:pt x="1640049" y="444878"/>
                  </a:lnTo>
                  <a:lnTo>
                    <a:pt x="1697277" y="405660"/>
                  </a:lnTo>
                  <a:lnTo>
                    <a:pt x="1736973" y="363446"/>
                  </a:lnTo>
                  <a:lnTo>
                    <a:pt x="1757571" y="318761"/>
                  </a:lnTo>
                  <a:lnTo>
                    <a:pt x="1760220" y="295656"/>
                  </a:lnTo>
                  <a:lnTo>
                    <a:pt x="1757571" y="272546"/>
                  </a:lnTo>
                  <a:lnTo>
                    <a:pt x="1736973" y="227853"/>
                  </a:lnTo>
                  <a:lnTo>
                    <a:pt x="1697277" y="185635"/>
                  </a:lnTo>
                  <a:lnTo>
                    <a:pt x="1640049" y="146416"/>
                  </a:lnTo>
                  <a:lnTo>
                    <a:pt x="1605350" y="128096"/>
                  </a:lnTo>
                  <a:lnTo>
                    <a:pt x="1566856" y="110723"/>
                  </a:lnTo>
                  <a:lnTo>
                    <a:pt x="1524761" y="94362"/>
                  </a:lnTo>
                  <a:lnTo>
                    <a:pt x="1479263" y="79079"/>
                  </a:lnTo>
                  <a:lnTo>
                    <a:pt x="1430556" y="64941"/>
                  </a:lnTo>
                  <a:lnTo>
                    <a:pt x="1378836" y="52011"/>
                  </a:lnTo>
                  <a:lnTo>
                    <a:pt x="1325025" y="40512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3846" y="5313426"/>
              <a:ext cx="1760220" cy="591820"/>
            </a:xfrm>
            <a:custGeom>
              <a:avLst/>
              <a:gdLst/>
              <a:ahLst/>
              <a:cxnLst/>
              <a:rect l="l" t="t" r="r" b="b"/>
              <a:pathLst>
                <a:path w="1760220" h="591820">
                  <a:moveTo>
                    <a:pt x="0" y="295656"/>
                  </a:moveTo>
                  <a:lnTo>
                    <a:pt x="10462" y="249923"/>
                  </a:lnTo>
                  <a:lnTo>
                    <a:pt x="40805" y="206402"/>
                  </a:lnTo>
                  <a:lnTo>
                    <a:pt x="89462" y="165618"/>
                  </a:lnTo>
                  <a:lnTo>
                    <a:pt x="154869" y="128096"/>
                  </a:lnTo>
                  <a:lnTo>
                    <a:pt x="193363" y="110723"/>
                  </a:lnTo>
                  <a:lnTo>
                    <a:pt x="235458" y="94362"/>
                  </a:lnTo>
                  <a:lnTo>
                    <a:pt x="280956" y="79079"/>
                  </a:lnTo>
                  <a:lnTo>
                    <a:pt x="329663" y="64941"/>
                  </a:lnTo>
                  <a:lnTo>
                    <a:pt x="381383" y="52011"/>
                  </a:lnTo>
                  <a:lnTo>
                    <a:pt x="435920" y="40357"/>
                  </a:lnTo>
                  <a:lnTo>
                    <a:pt x="493078" y="30044"/>
                  </a:lnTo>
                  <a:lnTo>
                    <a:pt x="552661" y="21137"/>
                  </a:lnTo>
                  <a:lnTo>
                    <a:pt x="614475" y="13703"/>
                  </a:lnTo>
                  <a:lnTo>
                    <a:pt x="678322" y="7806"/>
                  </a:lnTo>
                  <a:lnTo>
                    <a:pt x="744007" y="3513"/>
                  </a:lnTo>
                  <a:lnTo>
                    <a:pt x="811335" y="889"/>
                  </a:lnTo>
                  <a:lnTo>
                    <a:pt x="880109" y="0"/>
                  </a:lnTo>
                  <a:lnTo>
                    <a:pt x="948884" y="889"/>
                  </a:lnTo>
                  <a:lnTo>
                    <a:pt x="1016212" y="3513"/>
                  </a:lnTo>
                  <a:lnTo>
                    <a:pt x="1081897" y="7806"/>
                  </a:lnTo>
                  <a:lnTo>
                    <a:pt x="1145744" y="13703"/>
                  </a:lnTo>
                  <a:lnTo>
                    <a:pt x="1207558" y="21137"/>
                  </a:lnTo>
                  <a:lnTo>
                    <a:pt x="1267141" y="30044"/>
                  </a:lnTo>
                  <a:lnTo>
                    <a:pt x="1324299" y="40357"/>
                  </a:lnTo>
                  <a:lnTo>
                    <a:pt x="1378836" y="52011"/>
                  </a:lnTo>
                  <a:lnTo>
                    <a:pt x="1430556" y="64941"/>
                  </a:lnTo>
                  <a:lnTo>
                    <a:pt x="1479263" y="79079"/>
                  </a:lnTo>
                  <a:lnTo>
                    <a:pt x="1524761" y="94362"/>
                  </a:lnTo>
                  <a:lnTo>
                    <a:pt x="1566856" y="110723"/>
                  </a:lnTo>
                  <a:lnTo>
                    <a:pt x="1605350" y="128096"/>
                  </a:lnTo>
                  <a:lnTo>
                    <a:pt x="1640049" y="146416"/>
                  </a:lnTo>
                  <a:lnTo>
                    <a:pt x="1697277" y="185635"/>
                  </a:lnTo>
                  <a:lnTo>
                    <a:pt x="1736973" y="227853"/>
                  </a:lnTo>
                  <a:lnTo>
                    <a:pt x="1757571" y="272546"/>
                  </a:lnTo>
                  <a:lnTo>
                    <a:pt x="1760220" y="295656"/>
                  </a:lnTo>
                  <a:lnTo>
                    <a:pt x="1757571" y="318761"/>
                  </a:lnTo>
                  <a:lnTo>
                    <a:pt x="1736973" y="363446"/>
                  </a:lnTo>
                  <a:lnTo>
                    <a:pt x="1697277" y="405660"/>
                  </a:lnTo>
                  <a:lnTo>
                    <a:pt x="1640049" y="444878"/>
                  </a:lnTo>
                  <a:lnTo>
                    <a:pt x="1605350" y="463198"/>
                  </a:lnTo>
                  <a:lnTo>
                    <a:pt x="1566856" y="480572"/>
                  </a:lnTo>
                  <a:lnTo>
                    <a:pt x="1524761" y="496934"/>
                  </a:lnTo>
                  <a:lnTo>
                    <a:pt x="1479263" y="512218"/>
                  </a:lnTo>
                  <a:lnTo>
                    <a:pt x="1430556" y="526358"/>
                  </a:lnTo>
                  <a:lnTo>
                    <a:pt x="1378836" y="539289"/>
                  </a:lnTo>
                  <a:lnTo>
                    <a:pt x="1324299" y="550945"/>
                  </a:lnTo>
                  <a:lnTo>
                    <a:pt x="1267141" y="561260"/>
                  </a:lnTo>
                  <a:lnTo>
                    <a:pt x="1207558" y="570169"/>
                  </a:lnTo>
                  <a:lnTo>
                    <a:pt x="1145744" y="577605"/>
                  </a:lnTo>
                  <a:lnTo>
                    <a:pt x="1081897" y="583503"/>
                  </a:lnTo>
                  <a:lnTo>
                    <a:pt x="1016212" y="587797"/>
                  </a:lnTo>
                  <a:lnTo>
                    <a:pt x="948884" y="590422"/>
                  </a:lnTo>
                  <a:lnTo>
                    <a:pt x="880109" y="591312"/>
                  </a:lnTo>
                  <a:lnTo>
                    <a:pt x="811335" y="590422"/>
                  </a:lnTo>
                  <a:lnTo>
                    <a:pt x="744007" y="587797"/>
                  </a:lnTo>
                  <a:lnTo>
                    <a:pt x="678322" y="583503"/>
                  </a:lnTo>
                  <a:lnTo>
                    <a:pt x="614475" y="577605"/>
                  </a:lnTo>
                  <a:lnTo>
                    <a:pt x="552661" y="570169"/>
                  </a:lnTo>
                  <a:lnTo>
                    <a:pt x="493078" y="561260"/>
                  </a:lnTo>
                  <a:lnTo>
                    <a:pt x="435920" y="550945"/>
                  </a:lnTo>
                  <a:lnTo>
                    <a:pt x="381383" y="539289"/>
                  </a:lnTo>
                  <a:lnTo>
                    <a:pt x="329663" y="526358"/>
                  </a:lnTo>
                  <a:lnTo>
                    <a:pt x="280956" y="512218"/>
                  </a:lnTo>
                  <a:lnTo>
                    <a:pt x="235458" y="496934"/>
                  </a:lnTo>
                  <a:lnTo>
                    <a:pt x="193363" y="480572"/>
                  </a:lnTo>
                  <a:lnTo>
                    <a:pt x="154869" y="463198"/>
                  </a:lnTo>
                  <a:lnTo>
                    <a:pt x="120170" y="444878"/>
                  </a:lnTo>
                  <a:lnTo>
                    <a:pt x="62942" y="405660"/>
                  </a:lnTo>
                  <a:lnTo>
                    <a:pt x="23246" y="363446"/>
                  </a:lnTo>
                  <a:lnTo>
                    <a:pt x="2648" y="318761"/>
                  </a:lnTo>
                  <a:lnTo>
                    <a:pt x="0" y="295656"/>
                  </a:lnTo>
                  <a:close/>
                </a:path>
                <a:path w="1760220" h="591820">
                  <a:moveTo>
                    <a:pt x="40512" y="295656"/>
                  </a:moveTo>
                  <a:lnTo>
                    <a:pt x="51502" y="337039"/>
                  </a:lnTo>
                  <a:lnTo>
                    <a:pt x="83318" y="376296"/>
                  </a:lnTo>
                  <a:lnTo>
                    <a:pt x="134230" y="412901"/>
                  </a:lnTo>
                  <a:lnTo>
                    <a:pt x="202512" y="446329"/>
                  </a:lnTo>
                  <a:lnTo>
                    <a:pt x="242625" y="461687"/>
                  </a:lnTo>
                  <a:lnTo>
                    <a:pt x="286432" y="476054"/>
                  </a:lnTo>
                  <a:lnTo>
                    <a:pt x="333717" y="489365"/>
                  </a:lnTo>
                  <a:lnTo>
                    <a:pt x="384263" y="501553"/>
                  </a:lnTo>
                  <a:lnTo>
                    <a:pt x="437854" y="512553"/>
                  </a:lnTo>
                  <a:lnTo>
                    <a:pt x="494275" y="522299"/>
                  </a:lnTo>
                  <a:lnTo>
                    <a:pt x="553309" y="530726"/>
                  </a:lnTo>
                  <a:lnTo>
                    <a:pt x="614739" y="537768"/>
                  </a:lnTo>
                  <a:lnTo>
                    <a:pt x="678351" y="543359"/>
                  </a:lnTo>
                  <a:lnTo>
                    <a:pt x="743927" y="547434"/>
                  </a:lnTo>
                  <a:lnTo>
                    <a:pt x="811252" y="549927"/>
                  </a:lnTo>
                  <a:lnTo>
                    <a:pt x="880109" y="550773"/>
                  </a:lnTo>
                  <a:lnTo>
                    <a:pt x="948967" y="549927"/>
                  </a:lnTo>
                  <a:lnTo>
                    <a:pt x="1016292" y="547434"/>
                  </a:lnTo>
                  <a:lnTo>
                    <a:pt x="1081868" y="543359"/>
                  </a:lnTo>
                  <a:lnTo>
                    <a:pt x="1145480" y="537768"/>
                  </a:lnTo>
                  <a:lnTo>
                    <a:pt x="1206910" y="530726"/>
                  </a:lnTo>
                  <a:lnTo>
                    <a:pt x="1265944" y="522299"/>
                  </a:lnTo>
                  <a:lnTo>
                    <a:pt x="1322365" y="512553"/>
                  </a:lnTo>
                  <a:lnTo>
                    <a:pt x="1375956" y="501553"/>
                  </a:lnTo>
                  <a:lnTo>
                    <a:pt x="1426502" y="489365"/>
                  </a:lnTo>
                  <a:lnTo>
                    <a:pt x="1473787" y="476054"/>
                  </a:lnTo>
                  <a:lnTo>
                    <a:pt x="1517594" y="461687"/>
                  </a:lnTo>
                  <a:lnTo>
                    <a:pt x="1557707" y="446329"/>
                  </a:lnTo>
                  <a:lnTo>
                    <a:pt x="1593911" y="430045"/>
                  </a:lnTo>
                  <a:lnTo>
                    <a:pt x="1653724" y="394963"/>
                  </a:lnTo>
                  <a:lnTo>
                    <a:pt x="1695304" y="356966"/>
                  </a:lnTo>
                  <a:lnTo>
                    <a:pt x="1716923" y="316580"/>
                  </a:lnTo>
                  <a:lnTo>
                    <a:pt x="1719706" y="295656"/>
                  </a:lnTo>
                  <a:lnTo>
                    <a:pt x="1716923" y="274739"/>
                  </a:lnTo>
                  <a:lnTo>
                    <a:pt x="1695304" y="234364"/>
                  </a:lnTo>
                  <a:lnTo>
                    <a:pt x="1653724" y="196371"/>
                  </a:lnTo>
                  <a:lnTo>
                    <a:pt x="1593911" y="161287"/>
                  </a:lnTo>
                  <a:lnTo>
                    <a:pt x="1557707" y="145001"/>
                  </a:lnTo>
                  <a:lnTo>
                    <a:pt x="1517594" y="129639"/>
                  </a:lnTo>
                  <a:lnTo>
                    <a:pt x="1473787" y="115268"/>
                  </a:lnTo>
                  <a:lnTo>
                    <a:pt x="1426502" y="101953"/>
                  </a:lnTo>
                  <a:lnTo>
                    <a:pt x="1375956" y="89760"/>
                  </a:lnTo>
                  <a:lnTo>
                    <a:pt x="1322365" y="78755"/>
                  </a:lnTo>
                  <a:lnTo>
                    <a:pt x="1265944" y="69004"/>
                  </a:lnTo>
                  <a:lnTo>
                    <a:pt x="1206910" y="60573"/>
                  </a:lnTo>
                  <a:lnTo>
                    <a:pt x="1145480" y="53526"/>
                  </a:lnTo>
                  <a:lnTo>
                    <a:pt x="1081868" y="47932"/>
                  </a:lnTo>
                  <a:lnTo>
                    <a:pt x="1016292" y="43854"/>
                  </a:lnTo>
                  <a:lnTo>
                    <a:pt x="948967" y="41359"/>
                  </a:lnTo>
                  <a:lnTo>
                    <a:pt x="880109" y="40512"/>
                  </a:lnTo>
                  <a:lnTo>
                    <a:pt x="811252" y="41359"/>
                  </a:lnTo>
                  <a:lnTo>
                    <a:pt x="743927" y="43854"/>
                  </a:lnTo>
                  <a:lnTo>
                    <a:pt x="678351" y="47932"/>
                  </a:lnTo>
                  <a:lnTo>
                    <a:pt x="614739" y="53526"/>
                  </a:lnTo>
                  <a:lnTo>
                    <a:pt x="553309" y="60573"/>
                  </a:lnTo>
                  <a:lnTo>
                    <a:pt x="494275" y="69004"/>
                  </a:lnTo>
                  <a:lnTo>
                    <a:pt x="437854" y="78755"/>
                  </a:lnTo>
                  <a:lnTo>
                    <a:pt x="384263" y="89760"/>
                  </a:lnTo>
                  <a:lnTo>
                    <a:pt x="333717" y="101953"/>
                  </a:lnTo>
                  <a:lnTo>
                    <a:pt x="286432" y="115268"/>
                  </a:lnTo>
                  <a:lnTo>
                    <a:pt x="242625" y="129639"/>
                  </a:lnTo>
                  <a:lnTo>
                    <a:pt x="202512" y="145001"/>
                  </a:lnTo>
                  <a:lnTo>
                    <a:pt x="166308" y="161287"/>
                  </a:lnTo>
                  <a:lnTo>
                    <a:pt x="106495" y="196371"/>
                  </a:lnTo>
                  <a:lnTo>
                    <a:pt x="64915" y="234364"/>
                  </a:lnTo>
                  <a:lnTo>
                    <a:pt x="43296" y="274739"/>
                  </a:lnTo>
                  <a:lnTo>
                    <a:pt x="40512" y="295656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3298" y="3784345"/>
              <a:ext cx="3771900" cy="591820"/>
            </a:xfrm>
            <a:custGeom>
              <a:avLst/>
              <a:gdLst/>
              <a:ahLst/>
              <a:cxnLst/>
              <a:rect l="l" t="t" r="r" b="b"/>
              <a:pathLst>
                <a:path w="3771900" h="591820">
                  <a:moveTo>
                    <a:pt x="2036886" y="0"/>
                  </a:moveTo>
                  <a:lnTo>
                    <a:pt x="1735013" y="0"/>
                  </a:lnTo>
                  <a:lnTo>
                    <a:pt x="1660741" y="1269"/>
                  </a:lnTo>
                  <a:lnTo>
                    <a:pt x="1587342" y="3810"/>
                  </a:lnTo>
                  <a:lnTo>
                    <a:pt x="1514871" y="5079"/>
                  </a:lnTo>
                  <a:lnTo>
                    <a:pt x="1372942" y="10160"/>
                  </a:lnTo>
                  <a:lnTo>
                    <a:pt x="1168425" y="21589"/>
                  </a:lnTo>
                  <a:lnTo>
                    <a:pt x="913737" y="41910"/>
                  </a:lnTo>
                  <a:lnTo>
                    <a:pt x="682928" y="67310"/>
                  </a:lnTo>
                  <a:lnTo>
                    <a:pt x="527662" y="90169"/>
                  </a:lnTo>
                  <a:lnTo>
                    <a:pt x="479606" y="99060"/>
                  </a:lnTo>
                  <a:lnTo>
                    <a:pt x="433493" y="106679"/>
                  </a:lnTo>
                  <a:lnTo>
                    <a:pt x="347321" y="124460"/>
                  </a:lnTo>
                  <a:lnTo>
                    <a:pt x="307376" y="133350"/>
                  </a:lnTo>
                  <a:lnTo>
                    <a:pt x="269600" y="143510"/>
                  </a:lnTo>
                  <a:lnTo>
                    <a:pt x="234048" y="152400"/>
                  </a:lnTo>
                  <a:lnTo>
                    <a:pt x="169846" y="172719"/>
                  </a:lnTo>
                  <a:lnTo>
                    <a:pt x="91639" y="204469"/>
                  </a:lnTo>
                  <a:lnTo>
                    <a:pt x="52223" y="226059"/>
                  </a:lnTo>
                  <a:lnTo>
                    <a:pt x="13309" y="260350"/>
                  </a:lnTo>
                  <a:lnTo>
                    <a:pt x="0" y="295909"/>
                  </a:lnTo>
                  <a:lnTo>
                    <a:pt x="1497" y="307339"/>
                  </a:lnTo>
                  <a:lnTo>
                    <a:pt x="23510" y="342900"/>
                  </a:lnTo>
                  <a:lnTo>
                    <a:pt x="70621" y="377189"/>
                  </a:lnTo>
                  <a:lnTo>
                    <a:pt x="115220" y="398780"/>
                  </a:lnTo>
                  <a:lnTo>
                    <a:pt x="169846" y="419100"/>
                  </a:lnTo>
                  <a:lnTo>
                    <a:pt x="234048" y="439419"/>
                  </a:lnTo>
                  <a:lnTo>
                    <a:pt x="269600" y="448309"/>
                  </a:lnTo>
                  <a:lnTo>
                    <a:pt x="307376" y="458469"/>
                  </a:lnTo>
                  <a:lnTo>
                    <a:pt x="347321" y="467359"/>
                  </a:lnTo>
                  <a:lnTo>
                    <a:pt x="389379" y="476250"/>
                  </a:lnTo>
                  <a:lnTo>
                    <a:pt x="479606" y="494030"/>
                  </a:lnTo>
                  <a:lnTo>
                    <a:pt x="527662" y="501650"/>
                  </a:lnTo>
                  <a:lnTo>
                    <a:pt x="682928" y="524509"/>
                  </a:lnTo>
                  <a:lnTo>
                    <a:pt x="738195" y="530859"/>
                  </a:lnTo>
                  <a:lnTo>
                    <a:pt x="795122" y="538480"/>
                  </a:lnTo>
                  <a:lnTo>
                    <a:pt x="853655" y="543559"/>
                  </a:lnTo>
                  <a:lnTo>
                    <a:pt x="975311" y="556259"/>
                  </a:lnTo>
                  <a:lnTo>
                    <a:pt x="1038321" y="561339"/>
                  </a:lnTo>
                  <a:lnTo>
                    <a:pt x="1102711" y="565150"/>
                  </a:lnTo>
                  <a:lnTo>
                    <a:pt x="1168425" y="570230"/>
                  </a:lnTo>
                  <a:lnTo>
                    <a:pt x="1372942" y="581659"/>
                  </a:lnTo>
                  <a:lnTo>
                    <a:pt x="1587342" y="589280"/>
                  </a:lnTo>
                  <a:lnTo>
                    <a:pt x="1735013" y="591819"/>
                  </a:lnTo>
                  <a:lnTo>
                    <a:pt x="2036886" y="591819"/>
                  </a:lnTo>
                  <a:lnTo>
                    <a:pt x="2184557" y="589280"/>
                  </a:lnTo>
                  <a:lnTo>
                    <a:pt x="2398957" y="581659"/>
                  </a:lnTo>
                  <a:lnTo>
                    <a:pt x="2603474" y="570230"/>
                  </a:lnTo>
                  <a:lnTo>
                    <a:pt x="2669188" y="565150"/>
                  </a:lnTo>
                  <a:lnTo>
                    <a:pt x="2733578" y="561339"/>
                  </a:lnTo>
                  <a:lnTo>
                    <a:pt x="2796588" y="556259"/>
                  </a:lnTo>
                  <a:lnTo>
                    <a:pt x="2845847" y="551180"/>
                  </a:lnTo>
                  <a:lnTo>
                    <a:pt x="1730762" y="551180"/>
                  </a:lnTo>
                  <a:lnTo>
                    <a:pt x="1579132" y="548639"/>
                  </a:lnTo>
                  <a:lnTo>
                    <a:pt x="1288597" y="538480"/>
                  </a:lnTo>
                  <a:lnTo>
                    <a:pt x="1083847" y="527050"/>
                  </a:lnTo>
                  <a:lnTo>
                    <a:pt x="892289" y="511809"/>
                  </a:lnTo>
                  <a:lnTo>
                    <a:pt x="831667" y="505459"/>
                  </a:lnTo>
                  <a:lnTo>
                    <a:pt x="772768" y="500380"/>
                  </a:lnTo>
                  <a:lnTo>
                    <a:pt x="660390" y="487680"/>
                  </a:lnTo>
                  <a:lnTo>
                    <a:pt x="607041" y="480059"/>
                  </a:lnTo>
                  <a:lnTo>
                    <a:pt x="555670" y="473709"/>
                  </a:lnTo>
                  <a:lnTo>
                    <a:pt x="459118" y="458469"/>
                  </a:lnTo>
                  <a:lnTo>
                    <a:pt x="414065" y="450850"/>
                  </a:lnTo>
                  <a:lnTo>
                    <a:pt x="371247" y="441959"/>
                  </a:lnTo>
                  <a:lnTo>
                    <a:pt x="330727" y="434339"/>
                  </a:lnTo>
                  <a:lnTo>
                    <a:pt x="292570" y="425450"/>
                  </a:lnTo>
                  <a:lnTo>
                    <a:pt x="256839" y="416559"/>
                  </a:lnTo>
                  <a:lnTo>
                    <a:pt x="223598" y="407669"/>
                  </a:lnTo>
                  <a:lnTo>
                    <a:pt x="192913" y="397509"/>
                  </a:lnTo>
                  <a:lnTo>
                    <a:pt x="164845" y="388619"/>
                  </a:lnTo>
                  <a:lnTo>
                    <a:pt x="116822" y="369569"/>
                  </a:lnTo>
                  <a:lnTo>
                    <a:pt x="80042" y="349250"/>
                  </a:lnTo>
                  <a:lnTo>
                    <a:pt x="47072" y="317500"/>
                  </a:lnTo>
                  <a:lnTo>
                    <a:pt x="40639" y="295909"/>
                  </a:lnTo>
                  <a:lnTo>
                    <a:pt x="42258" y="285750"/>
                  </a:lnTo>
                  <a:lnTo>
                    <a:pt x="66028" y="254000"/>
                  </a:lnTo>
                  <a:lnTo>
                    <a:pt x="116822" y="223519"/>
                  </a:lnTo>
                  <a:lnTo>
                    <a:pt x="164845" y="203200"/>
                  </a:lnTo>
                  <a:lnTo>
                    <a:pt x="223598" y="185419"/>
                  </a:lnTo>
                  <a:lnTo>
                    <a:pt x="256839" y="175260"/>
                  </a:lnTo>
                  <a:lnTo>
                    <a:pt x="292570" y="166369"/>
                  </a:lnTo>
                  <a:lnTo>
                    <a:pt x="330727" y="158750"/>
                  </a:lnTo>
                  <a:lnTo>
                    <a:pt x="371247" y="149860"/>
                  </a:lnTo>
                  <a:lnTo>
                    <a:pt x="414065" y="142239"/>
                  </a:lnTo>
                  <a:lnTo>
                    <a:pt x="459118" y="133350"/>
                  </a:lnTo>
                  <a:lnTo>
                    <a:pt x="506340" y="125729"/>
                  </a:lnTo>
                  <a:lnTo>
                    <a:pt x="555670" y="119379"/>
                  </a:lnTo>
                  <a:lnTo>
                    <a:pt x="607041" y="111760"/>
                  </a:lnTo>
                  <a:lnTo>
                    <a:pt x="660390" y="105410"/>
                  </a:lnTo>
                  <a:lnTo>
                    <a:pt x="715654" y="97789"/>
                  </a:lnTo>
                  <a:lnTo>
                    <a:pt x="772768" y="91439"/>
                  </a:lnTo>
                  <a:lnTo>
                    <a:pt x="831667" y="86360"/>
                  </a:lnTo>
                  <a:lnTo>
                    <a:pt x="892289" y="80010"/>
                  </a:lnTo>
                  <a:lnTo>
                    <a:pt x="1018443" y="69850"/>
                  </a:lnTo>
                  <a:lnTo>
                    <a:pt x="1083847" y="66039"/>
                  </a:lnTo>
                  <a:lnTo>
                    <a:pt x="1150716" y="60960"/>
                  </a:lnTo>
                  <a:lnTo>
                    <a:pt x="1288597" y="53339"/>
                  </a:lnTo>
                  <a:lnTo>
                    <a:pt x="1579132" y="43179"/>
                  </a:lnTo>
                  <a:lnTo>
                    <a:pt x="1730762" y="40639"/>
                  </a:lnTo>
                  <a:lnTo>
                    <a:pt x="2842769" y="40639"/>
                  </a:lnTo>
                  <a:lnTo>
                    <a:pt x="2603474" y="21589"/>
                  </a:lnTo>
                  <a:lnTo>
                    <a:pt x="2398957" y="10160"/>
                  </a:lnTo>
                  <a:lnTo>
                    <a:pt x="2257028" y="5079"/>
                  </a:lnTo>
                  <a:lnTo>
                    <a:pt x="2184557" y="3810"/>
                  </a:lnTo>
                  <a:lnTo>
                    <a:pt x="2111158" y="1269"/>
                  </a:lnTo>
                  <a:lnTo>
                    <a:pt x="2036886" y="0"/>
                  </a:lnTo>
                  <a:close/>
                </a:path>
                <a:path w="3771900" h="591820">
                  <a:moveTo>
                    <a:pt x="2842769" y="40639"/>
                  </a:moveTo>
                  <a:lnTo>
                    <a:pt x="2041137" y="40639"/>
                  </a:lnTo>
                  <a:lnTo>
                    <a:pt x="2192767" y="43179"/>
                  </a:lnTo>
                  <a:lnTo>
                    <a:pt x="2483302" y="53339"/>
                  </a:lnTo>
                  <a:lnTo>
                    <a:pt x="2621183" y="60960"/>
                  </a:lnTo>
                  <a:lnTo>
                    <a:pt x="2688052" y="66039"/>
                  </a:lnTo>
                  <a:lnTo>
                    <a:pt x="2753456" y="69850"/>
                  </a:lnTo>
                  <a:lnTo>
                    <a:pt x="2879610" y="80010"/>
                  </a:lnTo>
                  <a:lnTo>
                    <a:pt x="2940232" y="86360"/>
                  </a:lnTo>
                  <a:lnTo>
                    <a:pt x="2999131" y="91439"/>
                  </a:lnTo>
                  <a:lnTo>
                    <a:pt x="3056245" y="97789"/>
                  </a:lnTo>
                  <a:lnTo>
                    <a:pt x="3111509" y="105410"/>
                  </a:lnTo>
                  <a:lnTo>
                    <a:pt x="3164858" y="111760"/>
                  </a:lnTo>
                  <a:lnTo>
                    <a:pt x="3216229" y="119379"/>
                  </a:lnTo>
                  <a:lnTo>
                    <a:pt x="3265559" y="125729"/>
                  </a:lnTo>
                  <a:lnTo>
                    <a:pt x="3312781" y="133350"/>
                  </a:lnTo>
                  <a:lnTo>
                    <a:pt x="3357834" y="142239"/>
                  </a:lnTo>
                  <a:lnTo>
                    <a:pt x="3400652" y="149860"/>
                  </a:lnTo>
                  <a:lnTo>
                    <a:pt x="3441172" y="158750"/>
                  </a:lnTo>
                  <a:lnTo>
                    <a:pt x="3479329" y="166369"/>
                  </a:lnTo>
                  <a:lnTo>
                    <a:pt x="3515060" y="175260"/>
                  </a:lnTo>
                  <a:lnTo>
                    <a:pt x="3548301" y="185419"/>
                  </a:lnTo>
                  <a:lnTo>
                    <a:pt x="3578986" y="194309"/>
                  </a:lnTo>
                  <a:lnTo>
                    <a:pt x="3632439" y="213359"/>
                  </a:lnTo>
                  <a:lnTo>
                    <a:pt x="3674904" y="233680"/>
                  </a:lnTo>
                  <a:lnTo>
                    <a:pt x="3716883" y="264159"/>
                  </a:lnTo>
                  <a:lnTo>
                    <a:pt x="3731260" y="295909"/>
                  </a:lnTo>
                  <a:lnTo>
                    <a:pt x="3729641" y="307339"/>
                  </a:lnTo>
                  <a:lnTo>
                    <a:pt x="3705871" y="339089"/>
                  </a:lnTo>
                  <a:lnTo>
                    <a:pt x="3655077" y="369569"/>
                  </a:lnTo>
                  <a:lnTo>
                    <a:pt x="3607054" y="388619"/>
                  </a:lnTo>
                  <a:lnTo>
                    <a:pt x="3578986" y="397509"/>
                  </a:lnTo>
                  <a:lnTo>
                    <a:pt x="3548301" y="407669"/>
                  </a:lnTo>
                  <a:lnTo>
                    <a:pt x="3515060" y="416559"/>
                  </a:lnTo>
                  <a:lnTo>
                    <a:pt x="3479329" y="425450"/>
                  </a:lnTo>
                  <a:lnTo>
                    <a:pt x="3441172" y="434339"/>
                  </a:lnTo>
                  <a:lnTo>
                    <a:pt x="3400652" y="441959"/>
                  </a:lnTo>
                  <a:lnTo>
                    <a:pt x="3357834" y="450850"/>
                  </a:lnTo>
                  <a:lnTo>
                    <a:pt x="3312781" y="458469"/>
                  </a:lnTo>
                  <a:lnTo>
                    <a:pt x="3216229" y="473709"/>
                  </a:lnTo>
                  <a:lnTo>
                    <a:pt x="3164858" y="480059"/>
                  </a:lnTo>
                  <a:lnTo>
                    <a:pt x="3111509" y="487680"/>
                  </a:lnTo>
                  <a:lnTo>
                    <a:pt x="2999131" y="500380"/>
                  </a:lnTo>
                  <a:lnTo>
                    <a:pt x="2940232" y="505459"/>
                  </a:lnTo>
                  <a:lnTo>
                    <a:pt x="2879610" y="511809"/>
                  </a:lnTo>
                  <a:lnTo>
                    <a:pt x="2688052" y="527050"/>
                  </a:lnTo>
                  <a:lnTo>
                    <a:pt x="2483302" y="538480"/>
                  </a:lnTo>
                  <a:lnTo>
                    <a:pt x="2192767" y="548639"/>
                  </a:lnTo>
                  <a:lnTo>
                    <a:pt x="2041137" y="551180"/>
                  </a:lnTo>
                  <a:lnTo>
                    <a:pt x="2845847" y="551180"/>
                  </a:lnTo>
                  <a:lnTo>
                    <a:pt x="2918244" y="543559"/>
                  </a:lnTo>
                  <a:lnTo>
                    <a:pt x="2976777" y="538480"/>
                  </a:lnTo>
                  <a:lnTo>
                    <a:pt x="3033704" y="530859"/>
                  </a:lnTo>
                  <a:lnTo>
                    <a:pt x="3088971" y="524509"/>
                  </a:lnTo>
                  <a:lnTo>
                    <a:pt x="3244237" y="501650"/>
                  </a:lnTo>
                  <a:lnTo>
                    <a:pt x="3292293" y="494030"/>
                  </a:lnTo>
                  <a:lnTo>
                    <a:pt x="3382520" y="476250"/>
                  </a:lnTo>
                  <a:lnTo>
                    <a:pt x="3424578" y="467359"/>
                  </a:lnTo>
                  <a:lnTo>
                    <a:pt x="3464523" y="458469"/>
                  </a:lnTo>
                  <a:lnTo>
                    <a:pt x="3502299" y="448309"/>
                  </a:lnTo>
                  <a:lnTo>
                    <a:pt x="3537851" y="439419"/>
                  </a:lnTo>
                  <a:lnTo>
                    <a:pt x="3602053" y="419100"/>
                  </a:lnTo>
                  <a:lnTo>
                    <a:pt x="3656679" y="398780"/>
                  </a:lnTo>
                  <a:lnTo>
                    <a:pt x="3701278" y="377189"/>
                  </a:lnTo>
                  <a:lnTo>
                    <a:pt x="3735398" y="354330"/>
                  </a:lnTo>
                  <a:lnTo>
                    <a:pt x="3765947" y="320039"/>
                  </a:lnTo>
                  <a:lnTo>
                    <a:pt x="3771900" y="295909"/>
                  </a:lnTo>
                  <a:lnTo>
                    <a:pt x="3770402" y="284480"/>
                  </a:lnTo>
                  <a:lnTo>
                    <a:pt x="3748389" y="248919"/>
                  </a:lnTo>
                  <a:lnTo>
                    <a:pt x="3680260" y="204469"/>
                  </a:lnTo>
                  <a:lnTo>
                    <a:pt x="3630592" y="182879"/>
                  </a:lnTo>
                  <a:lnTo>
                    <a:pt x="3571121" y="162560"/>
                  </a:lnTo>
                  <a:lnTo>
                    <a:pt x="3502299" y="143510"/>
                  </a:lnTo>
                  <a:lnTo>
                    <a:pt x="3464523" y="133350"/>
                  </a:lnTo>
                  <a:lnTo>
                    <a:pt x="3424578" y="124460"/>
                  </a:lnTo>
                  <a:lnTo>
                    <a:pt x="3338406" y="106679"/>
                  </a:lnTo>
                  <a:lnTo>
                    <a:pt x="3292293" y="99060"/>
                  </a:lnTo>
                  <a:lnTo>
                    <a:pt x="3244237" y="90169"/>
                  </a:lnTo>
                  <a:lnTo>
                    <a:pt x="3088971" y="67310"/>
                  </a:lnTo>
                  <a:lnTo>
                    <a:pt x="2858162" y="41910"/>
                  </a:lnTo>
                  <a:lnTo>
                    <a:pt x="2842769" y="4063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03298" y="3783330"/>
              <a:ext cx="3771900" cy="593090"/>
            </a:xfrm>
            <a:custGeom>
              <a:avLst/>
              <a:gdLst/>
              <a:ahLst/>
              <a:cxnLst/>
              <a:rect l="l" t="t" r="r" b="b"/>
              <a:pathLst>
                <a:path w="3771900" h="593089">
                  <a:moveTo>
                    <a:pt x="0" y="296418"/>
                  </a:moveTo>
                  <a:lnTo>
                    <a:pt x="23510" y="249484"/>
                  </a:lnTo>
                  <a:lnTo>
                    <a:pt x="70621" y="215786"/>
                  </a:lnTo>
                  <a:lnTo>
                    <a:pt x="115220" y="194169"/>
                  </a:lnTo>
                  <a:lnTo>
                    <a:pt x="169846" y="173313"/>
                  </a:lnTo>
                  <a:lnTo>
                    <a:pt x="234048" y="153289"/>
                  </a:lnTo>
                  <a:lnTo>
                    <a:pt x="307376" y="134168"/>
                  </a:lnTo>
                  <a:lnTo>
                    <a:pt x="347321" y="124968"/>
                  </a:lnTo>
                  <a:lnTo>
                    <a:pt x="389379" y="116021"/>
                  </a:lnTo>
                  <a:lnTo>
                    <a:pt x="433493" y="107335"/>
                  </a:lnTo>
                  <a:lnTo>
                    <a:pt x="479606" y="98919"/>
                  </a:lnTo>
                  <a:lnTo>
                    <a:pt x="527662" y="90781"/>
                  </a:lnTo>
                  <a:lnTo>
                    <a:pt x="577606" y="82932"/>
                  </a:lnTo>
                  <a:lnTo>
                    <a:pt x="629380" y="75379"/>
                  </a:lnTo>
                  <a:lnTo>
                    <a:pt x="682928" y="68131"/>
                  </a:lnTo>
                  <a:lnTo>
                    <a:pt x="738195" y="61198"/>
                  </a:lnTo>
                  <a:lnTo>
                    <a:pt x="795122" y="54587"/>
                  </a:lnTo>
                  <a:lnTo>
                    <a:pt x="853655" y="48309"/>
                  </a:lnTo>
                  <a:lnTo>
                    <a:pt x="913737" y="42372"/>
                  </a:lnTo>
                  <a:lnTo>
                    <a:pt x="975311" y="36784"/>
                  </a:lnTo>
                  <a:lnTo>
                    <a:pt x="1038321" y="31555"/>
                  </a:lnTo>
                  <a:lnTo>
                    <a:pt x="1102711" y="26694"/>
                  </a:lnTo>
                  <a:lnTo>
                    <a:pt x="1168425" y="22209"/>
                  </a:lnTo>
                  <a:lnTo>
                    <a:pt x="1235405" y="18108"/>
                  </a:lnTo>
                  <a:lnTo>
                    <a:pt x="1303597" y="14402"/>
                  </a:lnTo>
                  <a:lnTo>
                    <a:pt x="1372942" y="11099"/>
                  </a:lnTo>
                  <a:lnTo>
                    <a:pt x="1443386" y="8207"/>
                  </a:lnTo>
                  <a:lnTo>
                    <a:pt x="1514871" y="5736"/>
                  </a:lnTo>
                  <a:lnTo>
                    <a:pt x="1587342" y="3695"/>
                  </a:lnTo>
                  <a:lnTo>
                    <a:pt x="1660741" y="2091"/>
                  </a:lnTo>
                  <a:lnTo>
                    <a:pt x="1735013" y="935"/>
                  </a:lnTo>
                  <a:lnTo>
                    <a:pt x="1810101" y="235"/>
                  </a:lnTo>
                  <a:lnTo>
                    <a:pt x="1885950" y="0"/>
                  </a:lnTo>
                  <a:lnTo>
                    <a:pt x="1961798" y="235"/>
                  </a:lnTo>
                  <a:lnTo>
                    <a:pt x="2036886" y="935"/>
                  </a:lnTo>
                  <a:lnTo>
                    <a:pt x="2111158" y="2091"/>
                  </a:lnTo>
                  <a:lnTo>
                    <a:pt x="2184557" y="3695"/>
                  </a:lnTo>
                  <a:lnTo>
                    <a:pt x="2257028" y="5736"/>
                  </a:lnTo>
                  <a:lnTo>
                    <a:pt x="2328513" y="8207"/>
                  </a:lnTo>
                  <a:lnTo>
                    <a:pt x="2398957" y="11099"/>
                  </a:lnTo>
                  <a:lnTo>
                    <a:pt x="2468302" y="14402"/>
                  </a:lnTo>
                  <a:lnTo>
                    <a:pt x="2536494" y="18108"/>
                  </a:lnTo>
                  <a:lnTo>
                    <a:pt x="2603474" y="22209"/>
                  </a:lnTo>
                  <a:lnTo>
                    <a:pt x="2669188" y="26694"/>
                  </a:lnTo>
                  <a:lnTo>
                    <a:pt x="2733578" y="31555"/>
                  </a:lnTo>
                  <a:lnTo>
                    <a:pt x="2796588" y="36784"/>
                  </a:lnTo>
                  <a:lnTo>
                    <a:pt x="2858162" y="42372"/>
                  </a:lnTo>
                  <a:lnTo>
                    <a:pt x="2918244" y="48309"/>
                  </a:lnTo>
                  <a:lnTo>
                    <a:pt x="2976777" y="54587"/>
                  </a:lnTo>
                  <a:lnTo>
                    <a:pt x="3033704" y="61198"/>
                  </a:lnTo>
                  <a:lnTo>
                    <a:pt x="3088971" y="68131"/>
                  </a:lnTo>
                  <a:lnTo>
                    <a:pt x="3142519" y="75379"/>
                  </a:lnTo>
                  <a:lnTo>
                    <a:pt x="3194293" y="82932"/>
                  </a:lnTo>
                  <a:lnTo>
                    <a:pt x="3244237" y="90781"/>
                  </a:lnTo>
                  <a:lnTo>
                    <a:pt x="3292293" y="98919"/>
                  </a:lnTo>
                  <a:lnTo>
                    <a:pt x="3338406" y="107335"/>
                  </a:lnTo>
                  <a:lnTo>
                    <a:pt x="3382520" y="116021"/>
                  </a:lnTo>
                  <a:lnTo>
                    <a:pt x="3424578" y="124968"/>
                  </a:lnTo>
                  <a:lnTo>
                    <a:pt x="3464523" y="134168"/>
                  </a:lnTo>
                  <a:lnTo>
                    <a:pt x="3502299" y="143611"/>
                  </a:lnTo>
                  <a:lnTo>
                    <a:pt x="3571121" y="163192"/>
                  </a:lnTo>
                  <a:lnTo>
                    <a:pt x="3630592" y="183641"/>
                  </a:lnTo>
                  <a:lnTo>
                    <a:pt x="3680260" y="204886"/>
                  </a:lnTo>
                  <a:lnTo>
                    <a:pt x="3719676" y="226858"/>
                  </a:lnTo>
                  <a:lnTo>
                    <a:pt x="3758590" y="261020"/>
                  </a:lnTo>
                  <a:lnTo>
                    <a:pt x="3771900" y="296418"/>
                  </a:lnTo>
                  <a:lnTo>
                    <a:pt x="3770402" y="308339"/>
                  </a:lnTo>
                  <a:lnTo>
                    <a:pt x="3748389" y="343351"/>
                  </a:lnTo>
                  <a:lnTo>
                    <a:pt x="3701278" y="377049"/>
                  </a:lnTo>
                  <a:lnTo>
                    <a:pt x="3656679" y="398666"/>
                  </a:lnTo>
                  <a:lnTo>
                    <a:pt x="3602053" y="419522"/>
                  </a:lnTo>
                  <a:lnTo>
                    <a:pt x="3537851" y="439546"/>
                  </a:lnTo>
                  <a:lnTo>
                    <a:pt x="3464523" y="458667"/>
                  </a:lnTo>
                  <a:lnTo>
                    <a:pt x="3424578" y="467867"/>
                  </a:lnTo>
                  <a:lnTo>
                    <a:pt x="3382520" y="476814"/>
                  </a:lnTo>
                  <a:lnTo>
                    <a:pt x="3338406" y="485500"/>
                  </a:lnTo>
                  <a:lnTo>
                    <a:pt x="3292293" y="493916"/>
                  </a:lnTo>
                  <a:lnTo>
                    <a:pt x="3244237" y="502054"/>
                  </a:lnTo>
                  <a:lnTo>
                    <a:pt x="3194293" y="509903"/>
                  </a:lnTo>
                  <a:lnTo>
                    <a:pt x="3142519" y="517456"/>
                  </a:lnTo>
                  <a:lnTo>
                    <a:pt x="3088971" y="524704"/>
                  </a:lnTo>
                  <a:lnTo>
                    <a:pt x="3033704" y="531637"/>
                  </a:lnTo>
                  <a:lnTo>
                    <a:pt x="2976777" y="538248"/>
                  </a:lnTo>
                  <a:lnTo>
                    <a:pt x="2918244" y="544526"/>
                  </a:lnTo>
                  <a:lnTo>
                    <a:pt x="2858162" y="550463"/>
                  </a:lnTo>
                  <a:lnTo>
                    <a:pt x="2796588" y="556051"/>
                  </a:lnTo>
                  <a:lnTo>
                    <a:pt x="2733578" y="561280"/>
                  </a:lnTo>
                  <a:lnTo>
                    <a:pt x="2669188" y="566141"/>
                  </a:lnTo>
                  <a:lnTo>
                    <a:pt x="2603474" y="570626"/>
                  </a:lnTo>
                  <a:lnTo>
                    <a:pt x="2536494" y="574727"/>
                  </a:lnTo>
                  <a:lnTo>
                    <a:pt x="2468302" y="578433"/>
                  </a:lnTo>
                  <a:lnTo>
                    <a:pt x="2398957" y="581736"/>
                  </a:lnTo>
                  <a:lnTo>
                    <a:pt x="2328513" y="584628"/>
                  </a:lnTo>
                  <a:lnTo>
                    <a:pt x="2257028" y="587099"/>
                  </a:lnTo>
                  <a:lnTo>
                    <a:pt x="2184557" y="589140"/>
                  </a:lnTo>
                  <a:lnTo>
                    <a:pt x="2111158" y="590744"/>
                  </a:lnTo>
                  <a:lnTo>
                    <a:pt x="2036886" y="591900"/>
                  </a:lnTo>
                  <a:lnTo>
                    <a:pt x="1961798" y="592600"/>
                  </a:lnTo>
                  <a:lnTo>
                    <a:pt x="1885950" y="592836"/>
                  </a:lnTo>
                  <a:lnTo>
                    <a:pt x="1810101" y="592600"/>
                  </a:lnTo>
                  <a:lnTo>
                    <a:pt x="1735013" y="591900"/>
                  </a:lnTo>
                  <a:lnTo>
                    <a:pt x="1660741" y="590744"/>
                  </a:lnTo>
                  <a:lnTo>
                    <a:pt x="1587342" y="589140"/>
                  </a:lnTo>
                  <a:lnTo>
                    <a:pt x="1514871" y="587099"/>
                  </a:lnTo>
                  <a:lnTo>
                    <a:pt x="1443386" y="584628"/>
                  </a:lnTo>
                  <a:lnTo>
                    <a:pt x="1372942" y="581736"/>
                  </a:lnTo>
                  <a:lnTo>
                    <a:pt x="1303597" y="578433"/>
                  </a:lnTo>
                  <a:lnTo>
                    <a:pt x="1235405" y="574727"/>
                  </a:lnTo>
                  <a:lnTo>
                    <a:pt x="1168425" y="570626"/>
                  </a:lnTo>
                  <a:lnTo>
                    <a:pt x="1102711" y="566141"/>
                  </a:lnTo>
                  <a:lnTo>
                    <a:pt x="1038321" y="561280"/>
                  </a:lnTo>
                  <a:lnTo>
                    <a:pt x="975311" y="556051"/>
                  </a:lnTo>
                  <a:lnTo>
                    <a:pt x="913737" y="550463"/>
                  </a:lnTo>
                  <a:lnTo>
                    <a:pt x="853655" y="544526"/>
                  </a:lnTo>
                  <a:lnTo>
                    <a:pt x="795122" y="538248"/>
                  </a:lnTo>
                  <a:lnTo>
                    <a:pt x="738195" y="531637"/>
                  </a:lnTo>
                  <a:lnTo>
                    <a:pt x="682928" y="524704"/>
                  </a:lnTo>
                  <a:lnTo>
                    <a:pt x="629380" y="517456"/>
                  </a:lnTo>
                  <a:lnTo>
                    <a:pt x="577606" y="509903"/>
                  </a:lnTo>
                  <a:lnTo>
                    <a:pt x="527662" y="502054"/>
                  </a:lnTo>
                  <a:lnTo>
                    <a:pt x="479606" y="493916"/>
                  </a:lnTo>
                  <a:lnTo>
                    <a:pt x="433493" y="485500"/>
                  </a:lnTo>
                  <a:lnTo>
                    <a:pt x="389379" y="476814"/>
                  </a:lnTo>
                  <a:lnTo>
                    <a:pt x="347321" y="467867"/>
                  </a:lnTo>
                  <a:lnTo>
                    <a:pt x="307376" y="458667"/>
                  </a:lnTo>
                  <a:lnTo>
                    <a:pt x="269600" y="449224"/>
                  </a:lnTo>
                  <a:lnTo>
                    <a:pt x="200778" y="429643"/>
                  </a:lnTo>
                  <a:lnTo>
                    <a:pt x="141307" y="409194"/>
                  </a:lnTo>
                  <a:lnTo>
                    <a:pt x="91639" y="387949"/>
                  </a:lnTo>
                  <a:lnTo>
                    <a:pt x="52223" y="365977"/>
                  </a:lnTo>
                  <a:lnTo>
                    <a:pt x="13309" y="331815"/>
                  </a:lnTo>
                  <a:lnTo>
                    <a:pt x="0" y="296418"/>
                  </a:lnTo>
                  <a:close/>
                </a:path>
                <a:path w="3771900" h="593089">
                  <a:moveTo>
                    <a:pt x="40639" y="296418"/>
                  </a:moveTo>
                  <a:lnTo>
                    <a:pt x="66028" y="338935"/>
                  </a:lnTo>
                  <a:lnTo>
                    <a:pt x="116822" y="369375"/>
                  </a:lnTo>
                  <a:lnTo>
                    <a:pt x="164845" y="388847"/>
                  </a:lnTo>
                  <a:lnTo>
                    <a:pt x="223598" y="407578"/>
                  </a:lnTo>
                  <a:lnTo>
                    <a:pt x="292570" y="425497"/>
                  </a:lnTo>
                  <a:lnTo>
                    <a:pt x="330727" y="434129"/>
                  </a:lnTo>
                  <a:lnTo>
                    <a:pt x="371247" y="442532"/>
                  </a:lnTo>
                  <a:lnTo>
                    <a:pt x="414065" y="450697"/>
                  </a:lnTo>
                  <a:lnTo>
                    <a:pt x="459118" y="458614"/>
                  </a:lnTo>
                  <a:lnTo>
                    <a:pt x="506340" y="466274"/>
                  </a:lnTo>
                  <a:lnTo>
                    <a:pt x="555670" y="473670"/>
                  </a:lnTo>
                  <a:lnTo>
                    <a:pt x="607041" y="480791"/>
                  </a:lnTo>
                  <a:lnTo>
                    <a:pt x="660390" y="487630"/>
                  </a:lnTo>
                  <a:lnTo>
                    <a:pt x="715654" y="494176"/>
                  </a:lnTo>
                  <a:lnTo>
                    <a:pt x="772768" y="500422"/>
                  </a:lnTo>
                  <a:lnTo>
                    <a:pt x="831667" y="506358"/>
                  </a:lnTo>
                  <a:lnTo>
                    <a:pt x="892289" y="511976"/>
                  </a:lnTo>
                  <a:lnTo>
                    <a:pt x="954569" y="517266"/>
                  </a:lnTo>
                  <a:lnTo>
                    <a:pt x="1018443" y="522220"/>
                  </a:lnTo>
                  <a:lnTo>
                    <a:pt x="1083847" y="526828"/>
                  </a:lnTo>
                  <a:lnTo>
                    <a:pt x="1150716" y="531083"/>
                  </a:lnTo>
                  <a:lnTo>
                    <a:pt x="1218988" y="534974"/>
                  </a:lnTo>
                  <a:lnTo>
                    <a:pt x="1288597" y="538494"/>
                  </a:lnTo>
                  <a:lnTo>
                    <a:pt x="1359480" y="541632"/>
                  </a:lnTo>
                  <a:lnTo>
                    <a:pt x="1431573" y="544382"/>
                  </a:lnTo>
                  <a:lnTo>
                    <a:pt x="1504812" y="546732"/>
                  </a:lnTo>
                  <a:lnTo>
                    <a:pt x="1579132" y="548675"/>
                  </a:lnTo>
                  <a:lnTo>
                    <a:pt x="1654470" y="550202"/>
                  </a:lnTo>
                  <a:lnTo>
                    <a:pt x="1730762" y="551304"/>
                  </a:lnTo>
                  <a:lnTo>
                    <a:pt x="1807943" y="551971"/>
                  </a:lnTo>
                  <a:lnTo>
                    <a:pt x="1885950" y="552196"/>
                  </a:lnTo>
                  <a:lnTo>
                    <a:pt x="1963956" y="551971"/>
                  </a:lnTo>
                  <a:lnTo>
                    <a:pt x="2041137" y="551304"/>
                  </a:lnTo>
                  <a:lnTo>
                    <a:pt x="2117429" y="550202"/>
                  </a:lnTo>
                  <a:lnTo>
                    <a:pt x="2192767" y="548675"/>
                  </a:lnTo>
                  <a:lnTo>
                    <a:pt x="2267087" y="546732"/>
                  </a:lnTo>
                  <a:lnTo>
                    <a:pt x="2340326" y="544382"/>
                  </a:lnTo>
                  <a:lnTo>
                    <a:pt x="2412419" y="541632"/>
                  </a:lnTo>
                  <a:lnTo>
                    <a:pt x="2483302" y="538494"/>
                  </a:lnTo>
                  <a:lnTo>
                    <a:pt x="2552911" y="534974"/>
                  </a:lnTo>
                  <a:lnTo>
                    <a:pt x="2621183" y="531083"/>
                  </a:lnTo>
                  <a:lnTo>
                    <a:pt x="2688052" y="526828"/>
                  </a:lnTo>
                  <a:lnTo>
                    <a:pt x="2753456" y="522220"/>
                  </a:lnTo>
                  <a:lnTo>
                    <a:pt x="2817330" y="517266"/>
                  </a:lnTo>
                  <a:lnTo>
                    <a:pt x="2879610" y="511976"/>
                  </a:lnTo>
                  <a:lnTo>
                    <a:pt x="2940232" y="506358"/>
                  </a:lnTo>
                  <a:lnTo>
                    <a:pt x="2999131" y="500422"/>
                  </a:lnTo>
                  <a:lnTo>
                    <a:pt x="3056245" y="494176"/>
                  </a:lnTo>
                  <a:lnTo>
                    <a:pt x="3111509" y="487630"/>
                  </a:lnTo>
                  <a:lnTo>
                    <a:pt x="3164858" y="480791"/>
                  </a:lnTo>
                  <a:lnTo>
                    <a:pt x="3216229" y="473670"/>
                  </a:lnTo>
                  <a:lnTo>
                    <a:pt x="3265559" y="466274"/>
                  </a:lnTo>
                  <a:lnTo>
                    <a:pt x="3312781" y="458614"/>
                  </a:lnTo>
                  <a:lnTo>
                    <a:pt x="3357834" y="450697"/>
                  </a:lnTo>
                  <a:lnTo>
                    <a:pt x="3400652" y="442532"/>
                  </a:lnTo>
                  <a:lnTo>
                    <a:pt x="3441172" y="434129"/>
                  </a:lnTo>
                  <a:lnTo>
                    <a:pt x="3479329" y="425497"/>
                  </a:lnTo>
                  <a:lnTo>
                    <a:pt x="3548301" y="407578"/>
                  </a:lnTo>
                  <a:lnTo>
                    <a:pt x="3607054" y="388847"/>
                  </a:lnTo>
                  <a:lnTo>
                    <a:pt x="3655077" y="369375"/>
                  </a:lnTo>
                  <a:lnTo>
                    <a:pt x="3691857" y="349234"/>
                  </a:lnTo>
                  <a:lnTo>
                    <a:pt x="3724827" y="317922"/>
                  </a:lnTo>
                  <a:lnTo>
                    <a:pt x="3731260" y="296418"/>
                  </a:lnTo>
                  <a:lnTo>
                    <a:pt x="3729641" y="285608"/>
                  </a:lnTo>
                  <a:lnTo>
                    <a:pt x="3705871" y="253900"/>
                  </a:lnTo>
                  <a:lnTo>
                    <a:pt x="3655077" y="223460"/>
                  </a:lnTo>
                  <a:lnTo>
                    <a:pt x="3607054" y="203988"/>
                  </a:lnTo>
                  <a:lnTo>
                    <a:pt x="3548301" y="185257"/>
                  </a:lnTo>
                  <a:lnTo>
                    <a:pt x="3479329" y="167338"/>
                  </a:lnTo>
                  <a:lnTo>
                    <a:pt x="3441172" y="158706"/>
                  </a:lnTo>
                  <a:lnTo>
                    <a:pt x="3400652" y="150303"/>
                  </a:lnTo>
                  <a:lnTo>
                    <a:pt x="3357834" y="142138"/>
                  </a:lnTo>
                  <a:lnTo>
                    <a:pt x="3312781" y="134221"/>
                  </a:lnTo>
                  <a:lnTo>
                    <a:pt x="3265559" y="126561"/>
                  </a:lnTo>
                  <a:lnTo>
                    <a:pt x="3216229" y="119165"/>
                  </a:lnTo>
                  <a:lnTo>
                    <a:pt x="3164858" y="112044"/>
                  </a:lnTo>
                  <a:lnTo>
                    <a:pt x="3111509" y="105205"/>
                  </a:lnTo>
                  <a:lnTo>
                    <a:pt x="3056245" y="98659"/>
                  </a:lnTo>
                  <a:lnTo>
                    <a:pt x="2999131" y="92413"/>
                  </a:lnTo>
                  <a:lnTo>
                    <a:pt x="2940232" y="86477"/>
                  </a:lnTo>
                  <a:lnTo>
                    <a:pt x="2879610" y="80859"/>
                  </a:lnTo>
                  <a:lnTo>
                    <a:pt x="2817330" y="75569"/>
                  </a:lnTo>
                  <a:lnTo>
                    <a:pt x="2753456" y="70615"/>
                  </a:lnTo>
                  <a:lnTo>
                    <a:pt x="2688052" y="66007"/>
                  </a:lnTo>
                  <a:lnTo>
                    <a:pt x="2621183" y="61752"/>
                  </a:lnTo>
                  <a:lnTo>
                    <a:pt x="2552911" y="57861"/>
                  </a:lnTo>
                  <a:lnTo>
                    <a:pt x="2483302" y="54341"/>
                  </a:lnTo>
                  <a:lnTo>
                    <a:pt x="2412419" y="51203"/>
                  </a:lnTo>
                  <a:lnTo>
                    <a:pt x="2340326" y="48453"/>
                  </a:lnTo>
                  <a:lnTo>
                    <a:pt x="2267087" y="46103"/>
                  </a:lnTo>
                  <a:lnTo>
                    <a:pt x="2192767" y="44160"/>
                  </a:lnTo>
                  <a:lnTo>
                    <a:pt x="2117429" y="42633"/>
                  </a:lnTo>
                  <a:lnTo>
                    <a:pt x="2041137" y="41531"/>
                  </a:lnTo>
                  <a:lnTo>
                    <a:pt x="1963956" y="40864"/>
                  </a:lnTo>
                  <a:lnTo>
                    <a:pt x="1885950" y="40640"/>
                  </a:lnTo>
                  <a:lnTo>
                    <a:pt x="1807943" y="40864"/>
                  </a:lnTo>
                  <a:lnTo>
                    <a:pt x="1730762" y="41531"/>
                  </a:lnTo>
                  <a:lnTo>
                    <a:pt x="1654470" y="42633"/>
                  </a:lnTo>
                  <a:lnTo>
                    <a:pt x="1579132" y="44160"/>
                  </a:lnTo>
                  <a:lnTo>
                    <a:pt x="1504812" y="46103"/>
                  </a:lnTo>
                  <a:lnTo>
                    <a:pt x="1431573" y="48453"/>
                  </a:lnTo>
                  <a:lnTo>
                    <a:pt x="1359480" y="51203"/>
                  </a:lnTo>
                  <a:lnTo>
                    <a:pt x="1288597" y="54341"/>
                  </a:lnTo>
                  <a:lnTo>
                    <a:pt x="1218988" y="57861"/>
                  </a:lnTo>
                  <a:lnTo>
                    <a:pt x="1150716" y="61752"/>
                  </a:lnTo>
                  <a:lnTo>
                    <a:pt x="1083847" y="66007"/>
                  </a:lnTo>
                  <a:lnTo>
                    <a:pt x="1018443" y="70615"/>
                  </a:lnTo>
                  <a:lnTo>
                    <a:pt x="954569" y="75569"/>
                  </a:lnTo>
                  <a:lnTo>
                    <a:pt x="892289" y="80859"/>
                  </a:lnTo>
                  <a:lnTo>
                    <a:pt x="831667" y="86477"/>
                  </a:lnTo>
                  <a:lnTo>
                    <a:pt x="772768" y="92413"/>
                  </a:lnTo>
                  <a:lnTo>
                    <a:pt x="715654" y="98659"/>
                  </a:lnTo>
                  <a:lnTo>
                    <a:pt x="660390" y="105205"/>
                  </a:lnTo>
                  <a:lnTo>
                    <a:pt x="607041" y="112044"/>
                  </a:lnTo>
                  <a:lnTo>
                    <a:pt x="555670" y="119165"/>
                  </a:lnTo>
                  <a:lnTo>
                    <a:pt x="506340" y="126561"/>
                  </a:lnTo>
                  <a:lnTo>
                    <a:pt x="459118" y="134221"/>
                  </a:lnTo>
                  <a:lnTo>
                    <a:pt x="414065" y="142138"/>
                  </a:lnTo>
                  <a:lnTo>
                    <a:pt x="371247" y="150303"/>
                  </a:lnTo>
                  <a:lnTo>
                    <a:pt x="330727" y="158706"/>
                  </a:lnTo>
                  <a:lnTo>
                    <a:pt x="292570" y="167338"/>
                  </a:lnTo>
                  <a:lnTo>
                    <a:pt x="223598" y="185257"/>
                  </a:lnTo>
                  <a:lnTo>
                    <a:pt x="164845" y="203988"/>
                  </a:lnTo>
                  <a:lnTo>
                    <a:pt x="116822" y="223460"/>
                  </a:lnTo>
                  <a:lnTo>
                    <a:pt x="80042" y="243601"/>
                  </a:lnTo>
                  <a:lnTo>
                    <a:pt x="47072" y="274913"/>
                  </a:lnTo>
                  <a:lnTo>
                    <a:pt x="40639" y="29641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7" name="object 17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1563" y="1400555"/>
            <a:ext cx="611124" cy="842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8844" y="945337"/>
            <a:ext cx="6757034" cy="592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25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  <a:p>
            <a:pPr marL="2171065">
              <a:lnSpc>
                <a:spcPts val="2225"/>
              </a:lnSpc>
            </a:pPr>
            <a:r>
              <a:rPr sz="2000" spc="-5" dirty="0">
                <a:latin typeface="Courier New"/>
                <a:cs typeface="Courier New"/>
              </a:rPr>
              <a:t>Descrever, Create pull</a:t>
            </a:r>
            <a:r>
              <a:rPr sz="2000" spc="-2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request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844" y="945337"/>
            <a:ext cx="1092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2498" y="1206500"/>
            <a:ext cx="27692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Abrir Pull</a:t>
            </a:r>
            <a:r>
              <a:rPr sz="2000" spc="-6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request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6427" y="1339596"/>
            <a:ext cx="585216" cy="809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123188" y="1757172"/>
            <a:ext cx="7759065" cy="3278504"/>
            <a:chOff x="1123188" y="1757172"/>
            <a:chExt cx="7759065" cy="3278504"/>
          </a:xfrm>
        </p:grpSpPr>
        <p:sp>
          <p:nvSpPr>
            <p:cNvPr id="18" name="object 18"/>
            <p:cNvSpPr/>
            <p:nvPr/>
          </p:nvSpPr>
          <p:spPr>
            <a:xfrm>
              <a:off x="1141476" y="1757172"/>
              <a:ext cx="7740396" cy="32071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62022" y="2084070"/>
              <a:ext cx="1262380" cy="591820"/>
            </a:xfrm>
            <a:custGeom>
              <a:avLst/>
              <a:gdLst/>
              <a:ahLst/>
              <a:cxnLst/>
              <a:rect l="l" t="t" r="r" b="b"/>
              <a:pathLst>
                <a:path w="1262379" h="591819">
                  <a:moveTo>
                    <a:pt x="630935" y="0"/>
                  </a:moveTo>
                  <a:lnTo>
                    <a:pt x="566421" y="1526"/>
                  </a:lnTo>
                  <a:lnTo>
                    <a:pt x="503771" y="6005"/>
                  </a:lnTo>
                  <a:lnTo>
                    <a:pt x="443303" y="13289"/>
                  </a:lnTo>
                  <a:lnTo>
                    <a:pt x="385333" y="23229"/>
                  </a:lnTo>
                  <a:lnTo>
                    <a:pt x="330180" y="35676"/>
                  </a:lnTo>
                  <a:lnTo>
                    <a:pt x="278159" y="50483"/>
                  </a:lnTo>
                  <a:lnTo>
                    <a:pt x="229588" y="67501"/>
                  </a:lnTo>
                  <a:lnTo>
                    <a:pt x="184785" y="86582"/>
                  </a:lnTo>
                  <a:lnTo>
                    <a:pt x="144064" y="107576"/>
                  </a:lnTo>
                  <a:lnTo>
                    <a:pt x="107745" y="130336"/>
                  </a:lnTo>
                  <a:lnTo>
                    <a:pt x="76144" y="154712"/>
                  </a:lnTo>
                  <a:lnTo>
                    <a:pt x="28362" y="207723"/>
                  </a:lnTo>
                  <a:lnTo>
                    <a:pt x="3257" y="265421"/>
                  </a:lnTo>
                  <a:lnTo>
                    <a:pt x="0" y="295655"/>
                  </a:lnTo>
                  <a:lnTo>
                    <a:pt x="3257" y="325890"/>
                  </a:lnTo>
                  <a:lnTo>
                    <a:pt x="28362" y="383588"/>
                  </a:lnTo>
                  <a:lnTo>
                    <a:pt x="76144" y="436599"/>
                  </a:lnTo>
                  <a:lnTo>
                    <a:pt x="107745" y="460975"/>
                  </a:lnTo>
                  <a:lnTo>
                    <a:pt x="144064" y="483735"/>
                  </a:lnTo>
                  <a:lnTo>
                    <a:pt x="184785" y="504729"/>
                  </a:lnTo>
                  <a:lnTo>
                    <a:pt x="229588" y="523810"/>
                  </a:lnTo>
                  <a:lnTo>
                    <a:pt x="278159" y="540828"/>
                  </a:lnTo>
                  <a:lnTo>
                    <a:pt x="330180" y="555635"/>
                  </a:lnTo>
                  <a:lnTo>
                    <a:pt x="385333" y="568082"/>
                  </a:lnTo>
                  <a:lnTo>
                    <a:pt x="443303" y="578022"/>
                  </a:lnTo>
                  <a:lnTo>
                    <a:pt x="503771" y="585306"/>
                  </a:lnTo>
                  <a:lnTo>
                    <a:pt x="566421" y="589785"/>
                  </a:lnTo>
                  <a:lnTo>
                    <a:pt x="630935" y="591312"/>
                  </a:lnTo>
                  <a:lnTo>
                    <a:pt x="695450" y="589785"/>
                  </a:lnTo>
                  <a:lnTo>
                    <a:pt x="758100" y="585306"/>
                  </a:lnTo>
                  <a:lnTo>
                    <a:pt x="818568" y="578022"/>
                  </a:lnTo>
                  <a:lnTo>
                    <a:pt x="876538" y="568082"/>
                  </a:lnTo>
                  <a:lnTo>
                    <a:pt x="931691" y="555635"/>
                  </a:lnTo>
                  <a:lnTo>
                    <a:pt x="948681" y="550799"/>
                  </a:lnTo>
                  <a:lnTo>
                    <a:pt x="630935" y="550799"/>
                  </a:lnTo>
                  <a:lnTo>
                    <a:pt x="566615" y="549301"/>
                  </a:lnTo>
                  <a:lnTo>
                    <a:pt x="504298" y="544911"/>
                  </a:lnTo>
                  <a:lnTo>
                    <a:pt x="444344" y="537785"/>
                  </a:lnTo>
                  <a:lnTo>
                    <a:pt x="387115" y="528079"/>
                  </a:lnTo>
                  <a:lnTo>
                    <a:pt x="332970" y="515949"/>
                  </a:lnTo>
                  <a:lnTo>
                    <a:pt x="282271" y="501551"/>
                  </a:lnTo>
                  <a:lnTo>
                    <a:pt x="235377" y="485041"/>
                  </a:lnTo>
                  <a:lnTo>
                    <a:pt x="192651" y="466576"/>
                  </a:lnTo>
                  <a:lnTo>
                    <a:pt x="154451" y="446310"/>
                  </a:lnTo>
                  <a:lnTo>
                    <a:pt x="121139" y="424401"/>
                  </a:lnTo>
                  <a:lnTo>
                    <a:pt x="70620" y="376274"/>
                  </a:lnTo>
                  <a:lnTo>
                    <a:pt x="43978" y="323444"/>
                  </a:lnTo>
                  <a:lnTo>
                    <a:pt x="40512" y="295655"/>
                  </a:lnTo>
                  <a:lnTo>
                    <a:pt x="43978" y="267867"/>
                  </a:lnTo>
                  <a:lnTo>
                    <a:pt x="70620" y="215037"/>
                  </a:lnTo>
                  <a:lnTo>
                    <a:pt x="121139" y="166910"/>
                  </a:lnTo>
                  <a:lnTo>
                    <a:pt x="154451" y="145001"/>
                  </a:lnTo>
                  <a:lnTo>
                    <a:pt x="192651" y="124735"/>
                  </a:lnTo>
                  <a:lnTo>
                    <a:pt x="235377" y="106270"/>
                  </a:lnTo>
                  <a:lnTo>
                    <a:pt x="282271" y="89760"/>
                  </a:lnTo>
                  <a:lnTo>
                    <a:pt x="332970" y="75362"/>
                  </a:lnTo>
                  <a:lnTo>
                    <a:pt x="387115" y="63232"/>
                  </a:lnTo>
                  <a:lnTo>
                    <a:pt x="444344" y="53526"/>
                  </a:lnTo>
                  <a:lnTo>
                    <a:pt x="504298" y="46400"/>
                  </a:lnTo>
                  <a:lnTo>
                    <a:pt x="566615" y="42010"/>
                  </a:lnTo>
                  <a:lnTo>
                    <a:pt x="630935" y="40512"/>
                  </a:lnTo>
                  <a:lnTo>
                    <a:pt x="948681" y="40512"/>
                  </a:lnTo>
                  <a:lnTo>
                    <a:pt x="931691" y="35676"/>
                  </a:lnTo>
                  <a:lnTo>
                    <a:pt x="876538" y="23229"/>
                  </a:lnTo>
                  <a:lnTo>
                    <a:pt x="818568" y="13289"/>
                  </a:lnTo>
                  <a:lnTo>
                    <a:pt x="758100" y="6005"/>
                  </a:lnTo>
                  <a:lnTo>
                    <a:pt x="695450" y="1526"/>
                  </a:lnTo>
                  <a:lnTo>
                    <a:pt x="630935" y="0"/>
                  </a:lnTo>
                  <a:close/>
                </a:path>
                <a:path w="1262379" h="591819">
                  <a:moveTo>
                    <a:pt x="948681" y="40512"/>
                  </a:moveTo>
                  <a:lnTo>
                    <a:pt x="630935" y="40512"/>
                  </a:lnTo>
                  <a:lnTo>
                    <a:pt x="695256" y="42010"/>
                  </a:lnTo>
                  <a:lnTo>
                    <a:pt x="757573" y="46400"/>
                  </a:lnTo>
                  <a:lnTo>
                    <a:pt x="817527" y="53526"/>
                  </a:lnTo>
                  <a:lnTo>
                    <a:pt x="874756" y="63232"/>
                  </a:lnTo>
                  <a:lnTo>
                    <a:pt x="928901" y="75362"/>
                  </a:lnTo>
                  <a:lnTo>
                    <a:pt x="979600" y="89760"/>
                  </a:lnTo>
                  <a:lnTo>
                    <a:pt x="1026494" y="106270"/>
                  </a:lnTo>
                  <a:lnTo>
                    <a:pt x="1069220" y="124735"/>
                  </a:lnTo>
                  <a:lnTo>
                    <a:pt x="1107420" y="145001"/>
                  </a:lnTo>
                  <a:lnTo>
                    <a:pt x="1140732" y="166910"/>
                  </a:lnTo>
                  <a:lnTo>
                    <a:pt x="1191251" y="215037"/>
                  </a:lnTo>
                  <a:lnTo>
                    <a:pt x="1217893" y="267867"/>
                  </a:lnTo>
                  <a:lnTo>
                    <a:pt x="1221358" y="295655"/>
                  </a:lnTo>
                  <a:lnTo>
                    <a:pt x="1217893" y="323444"/>
                  </a:lnTo>
                  <a:lnTo>
                    <a:pt x="1191251" y="376274"/>
                  </a:lnTo>
                  <a:lnTo>
                    <a:pt x="1140732" y="424401"/>
                  </a:lnTo>
                  <a:lnTo>
                    <a:pt x="1107420" y="446310"/>
                  </a:lnTo>
                  <a:lnTo>
                    <a:pt x="1069220" y="466576"/>
                  </a:lnTo>
                  <a:lnTo>
                    <a:pt x="1026494" y="485041"/>
                  </a:lnTo>
                  <a:lnTo>
                    <a:pt x="979600" y="501551"/>
                  </a:lnTo>
                  <a:lnTo>
                    <a:pt x="928901" y="515949"/>
                  </a:lnTo>
                  <a:lnTo>
                    <a:pt x="874756" y="528079"/>
                  </a:lnTo>
                  <a:lnTo>
                    <a:pt x="817527" y="537785"/>
                  </a:lnTo>
                  <a:lnTo>
                    <a:pt x="757573" y="544911"/>
                  </a:lnTo>
                  <a:lnTo>
                    <a:pt x="695256" y="549301"/>
                  </a:lnTo>
                  <a:lnTo>
                    <a:pt x="630935" y="550799"/>
                  </a:lnTo>
                  <a:lnTo>
                    <a:pt x="948681" y="550799"/>
                  </a:lnTo>
                  <a:lnTo>
                    <a:pt x="1032283" y="523810"/>
                  </a:lnTo>
                  <a:lnTo>
                    <a:pt x="1077087" y="504729"/>
                  </a:lnTo>
                  <a:lnTo>
                    <a:pt x="1117807" y="483735"/>
                  </a:lnTo>
                  <a:lnTo>
                    <a:pt x="1154126" y="460975"/>
                  </a:lnTo>
                  <a:lnTo>
                    <a:pt x="1185727" y="436599"/>
                  </a:lnTo>
                  <a:lnTo>
                    <a:pt x="1233509" y="383588"/>
                  </a:lnTo>
                  <a:lnTo>
                    <a:pt x="1258614" y="325890"/>
                  </a:lnTo>
                  <a:lnTo>
                    <a:pt x="1261872" y="295655"/>
                  </a:lnTo>
                  <a:lnTo>
                    <a:pt x="1258614" y="265421"/>
                  </a:lnTo>
                  <a:lnTo>
                    <a:pt x="1233509" y="207723"/>
                  </a:lnTo>
                  <a:lnTo>
                    <a:pt x="1185727" y="154712"/>
                  </a:lnTo>
                  <a:lnTo>
                    <a:pt x="1154126" y="130336"/>
                  </a:lnTo>
                  <a:lnTo>
                    <a:pt x="1117807" y="107576"/>
                  </a:lnTo>
                  <a:lnTo>
                    <a:pt x="1077087" y="86582"/>
                  </a:lnTo>
                  <a:lnTo>
                    <a:pt x="1032283" y="67501"/>
                  </a:lnTo>
                  <a:lnTo>
                    <a:pt x="983712" y="50483"/>
                  </a:lnTo>
                  <a:lnTo>
                    <a:pt x="948681" y="4051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62022" y="2084070"/>
              <a:ext cx="1262380" cy="591820"/>
            </a:xfrm>
            <a:custGeom>
              <a:avLst/>
              <a:gdLst/>
              <a:ahLst/>
              <a:cxnLst/>
              <a:rect l="l" t="t" r="r" b="b"/>
              <a:pathLst>
                <a:path w="1262379" h="591819">
                  <a:moveTo>
                    <a:pt x="0" y="295655"/>
                  </a:moveTo>
                  <a:lnTo>
                    <a:pt x="12817" y="236060"/>
                  </a:lnTo>
                  <a:lnTo>
                    <a:pt x="49577" y="180558"/>
                  </a:lnTo>
                  <a:lnTo>
                    <a:pt x="107745" y="130336"/>
                  </a:lnTo>
                  <a:lnTo>
                    <a:pt x="144064" y="107576"/>
                  </a:lnTo>
                  <a:lnTo>
                    <a:pt x="184785" y="86582"/>
                  </a:lnTo>
                  <a:lnTo>
                    <a:pt x="229588" y="67501"/>
                  </a:lnTo>
                  <a:lnTo>
                    <a:pt x="278159" y="50483"/>
                  </a:lnTo>
                  <a:lnTo>
                    <a:pt x="330180" y="35676"/>
                  </a:lnTo>
                  <a:lnTo>
                    <a:pt x="385333" y="23229"/>
                  </a:lnTo>
                  <a:lnTo>
                    <a:pt x="443303" y="13289"/>
                  </a:lnTo>
                  <a:lnTo>
                    <a:pt x="503771" y="6005"/>
                  </a:lnTo>
                  <a:lnTo>
                    <a:pt x="566421" y="1526"/>
                  </a:lnTo>
                  <a:lnTo>
                    <a:pt x="630935" y="0"/>
                  </a:lnTo>
                  <a:lnTo>
                    <a:pt x="695450" y="1526"/>
                  </a:lnTo>
                  <a:lnTo>
                    <a:pt x="758100" y="6005"/>
                  </a:lnTo>
                  <a:lnTo>
                    <a:pt x="818568" y="13289"/>
                  </a:lnTo>
                  <a:lnTo>
                    <a:pt x="876538" y="23229"/>
                  </a:lnTo>
                  <a:lnTo>
                    <a:pt x="931691" y="35676"/>
                  </a:lnTo>
                  <a:lnTo>
                    <a:pt x="983712" y="50483"/>
                  </a:lnTo>
                  <a:lnTo>
                    <a:pt x="1032283" y="67501"/>
                  </a:lnTo>
                  <a:lnTo>
                    <a:pt x="1077086" y="86582"/>
                  </a:lnTo>
                  <a:lnTo>
                    <a:pt x="1117807" y="107576"/>
                  </a:lnTo>
                  <a:lnTo>
                    <a:pt x="1154126" y="130336"/>
                  </a:lnTo>
                  <a:lnTo>
                    <a:pt x="1185727" y="154712"/>
                  </a:lnTo>
                  <a:lnTo>
                    <a:pt x="1233509" y="207723"/>
                  </a:lnTo>
                  <a:lnTo>
                    <a:pt x="1258614" y="265421"/>
                  </a:lnTo>
                  <a:lnTo>
                    <a:pt x="1261872" y="295655"/>
                  </a:lnTo>
                  <a:lnTo>
                    <a:pt x="1258614" y="325890"/>
                  </a:lnTo>
                  <a:lnTo>
                    <a:pt x="1233509" y="383588"/>
                  </a:lnTo>
                  <a:lnTo>
                    <a:pt x="1185727" y="436599"/>
                  </a:lnTo>
                  <a:lnTo>
                    <a:pt x="1154126" y="460975"/>
                  </a:lnTo>
                  <a:lnTo>
                    <a:pt x="1117807" y="483735"/>
                  </a:lnTo>
                  <a:lnTo>
                    <a:pt x="1077087" y="504729"/>
                  </a:lnTo>
                  <a:lnTo>
                    <a:pt x="1032283" y="523810"/>
                  </a:lnTo>
                  <a:lnTo>
                    <a:pt x="983712" y="540828"/>
                  </a:lnTo>
                  <a:lnTo>
                    <a:pt x="931691" y="555635"/>
                  </a:lnTo>
                  <a:lnTo>
                    <a:pt x="876538" y="568082"/>
                  </a:lnTo>
                  <a:lnTo>
                    <a:pt x="818568" y="578022"/>
                  </a:lnTo>
                  <a:lnTo>
                    <a:pt x="758100" y="585306"/>
                  </a:lnTo>
                  <a:lnTo>
                    <a:pt x="695450" y="589785"/>
                  </a:lnTo>
                  <a:lnTo>
                    <a:pt x="630935" y="591312"/>
                  </a:lnTo>
                  <a:lnTo>
                    <a:pt x="566421" y="589785"/>
                  </a:lnTo>
                  <a:lnTo>
                    <a:pt x="503771" y="585306"/>
                  </a:lnTo>
                  <a:lnTo>
                    <a:pt x="443303" y="578022"/>
                  </a:lnTo>
                  <a:lnTo>
                    <a:pt x="385333" y="568082"/>
                  </a:lnTo>
                  <a:lnTo>
                    <a:pt x="330180" y="555635"/>
                  </a:lnTo>
                  <a:lnTo>
                    <a:pt x="278159" y="540828"/>
                  </a:lnTo>
                  <a:lnTo>
                    <a:pt x="229588" y="523810"/>
                  </a:lnTo>
                  <a:lnTo>
                    <a:pt x="184784" y="504729"/>
                  </a:lnTo>
                  <a:lnTo>
                    <a:pt x="144064" y="483735"/>
                  </a:lnTo>
                  <a:lnTo>
                    <a:pt x="107745" y="460975"/>
                  </a:lnTo>
                  <a:lnTo>
                    <a:pt x="76144" y="436599"/>
                  </a:lnTo>
                  <a:lnTo>
                    <a:pt x="28362" y="383588"/>
                  </a:lnTo>
                  <a:lnTo>
                    <a:pt x="3257" y="325890"/>
                  </a:lnTo>
                  <a:lnTo>
                    <a:pt x="0" y="295655"/>
                  </a:lnTo>
                  <a:close/>
                </a:path>
                <a:path w="1262379" h="591819">
                  <a:moveTo>
                    <a:pt x="40512" y="295655"/>
                  </a:moveTo>
                  <a:lnTo>
                    <a:pt x="54134" y="350369"/>
                  </a:lnTo>
                  <a:lnTo>
                    <a:pt x="93075" y="401003"/>
                  </a:lnTo>
                  <a:lnTo>
                    <a:pt x="154451" y="446310"/>
                  </a:lnTo>
                  <a:lnTo>
                    <a:pt x="192651" y="466576"/>
                  </a:lnTo>
                  <a:lnTo>
                    <a:pt x="235377" y="485041"/>
                  </a:lnTo>
                  <a:lnTo>
                    <a:pt x="282271" y="501551"/>
                  </a:lnTo>
                  <a:lnTo>
                    <a:pt x="332970" y="515949"/>
                  </a:lnTo>
                  <a:lnTo>
                    <a:pt x="387115" y="528079"/>
                  </a:lnTo>
                  <a:lnTo>
                    <a:pt x="444344" y="537785"/>
                  </a:lnTo>
                  <a:lnTo>
                    <a:pt x="504298" y="544911"/>
                  </a:lnTo>
                  <a:lnTo>
                    <a:pt x="566615" y="549301"/>
                  </a:lnTo>
                  <a:lnTo>
                    <a:pt x="630935" y="550799"/>
                  </a:lnTo>
                  <a:lnTo>
                    <a:pt x="695256" y="549301"/>
                  </a:lnTo>
                  <a:lnTo>
                    <a:pt x="757573" y="544911"/>
                  </a:lnTo>
                  <a:lnTo>
                    <a:pt x="817527" y="537785"/>
                  </a:lnTo>
                  <a:lnTo>
                    <a:pt x="874756" y="528079"/>
                  </a:lnTo>
                  <a:lnTo>
                    <a:pt x="928901" y="515949"/>
                  </a:lnTo>
                  <a:lnTo>
                    <a:pt x="979600" y="501551"/>
                  </a:lnTo>
                  <a:lnTo>
                    <a:pt x="1026494" y="485041"/>
                  </a:lnTo>
                  <a:lnTo>
                    <a:pt x="1069220" y="466576"/>
                  </a:lnTo>
                  <a:lnTo>
                    <a:pt x="1107420" y="446310"/>
                  </a:lnTo>
                  <a:lnTo>
                    <a:pt x="1140732" y="424401"/>
                  </a:lnTo>
                  <a:lnTo>
                    <a:pt x="1191251" y="376274"/>
                  </a:lnTo>
                  <a:lnTo>
                    <a:pt x="1217893" y="323444"/>
                  </a:lnTo>
                  <a:lnTo>
                    <a:pt x="1221358" y="295655"/>
                  </a:lnTo>
                  <a:lnTo>
                    <a:pt x="1217893" y="267867"/>
                  </a:lnTo>
                  <a:lnTo>
                    <a:pt x="1191251" y="215037"/>
                  </a:lnTo>
                  <a:lnTo>
                    <a:pt x="1140732" y="166910"/>
                  </a:lnTo>
                  <a:lnTo>
                    <a:pt x="1107420" y="145001"/>
                  </a:lnTo>
                  <a:lnTo>
                    <a:pt x="1069220" y="124735"/>
                  </a:lnTo>
                  <a:lnTo>
                    <a:pt x="1026494" y="106270"/>
                  </a:lnTo>
                  <a:lnTo>
                    <a:pt x="979600" y="89760"/>
                  </a:lnTo>
                  <a:lnTo>
                    <a:pt x="928901" y="75362"/>
                  </a:lnTo>
                  <a:lnTo>
                    <a:pt x="874756" y="63232"/>
                  </a:lnTo>
                  <a:lnTo>
                    <a:pt x="817527" y="53526"/>
                  </a:lnTo>
                  <a:lnTo>
                    <a:pt x="757573" y="46400"/>
                  </a:lnTo>
                  <a:lnTo>
                    <a:pt x="695256" y="42010"/>
                  </a:lnTo>
                  <a:lnTo>
                    <a:pt x="630935" y="40512"/>
                  </a:lnTo>
                  <a:lnTo>
                    <a:pt x="566615" y="42010"/>
                  </a:lnTo>
                  <a:lnTo>
                    <a:pt x="504298" y="46400"/>
                  </a:lnTo>
                  <a:lnTo>
                    <a:pt x="444344" y="53526"/>
                  </a:lnTo>
                  <a:lnTo>
                    <a:pt x="387115" y="63232"/>
                  </a:lnTo>
                  <a:lnTo>
                    <a:pt x="332970" y="75362"/>
                  </a:lnTo>
                  <a:lnTo>
                    <a:pt x="282271" y="89760"/>
                  </a:lnTo>
                  <a:lnTo>
                    <a:pt x="235377" y="106270"/>
                  </a:lnTo>
                  <a:lnTo>
                    <a:pt x="192651" y="124735"/>
                  </a:lnTo>
                  <a:lnTo>
                    <a:pt x="154451" y="145001"/>
                  </a:lnTo>
                  <a:lnTo>
                    <a:pt x="121139" y="166910"/>
                  </a:lnTo>
                  <a:lnTo>
                    <a:pt x="70620" y="215037"/>
                  </a:lnTo>
                  <a:lnTo>
                    <a:pt x="43978" y="267867"/>
                  </a:lnTo>
                  <a:lnTo>
                    <a:pt x="40512" y="295655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6142" y="4335017"/>
              <a:ext cx="2588260" cy="687705"/>
            </a:xfrm>
            <a:custGeom>
              <a:avLst/>
              <a:gdLst/>
              <a:ahLst/>
              <a:cxnLst/>
              <a:rect l="l" t="t" r="r" b="b"/>
              <a:pathLst>
                <a:path w="2588260" h="687704">
                  <a:moveTo>
                    <a:pt x="1293876" y="0"/>
                  </a:moveTo>
                  <a:lnTo>
                    <a:pt x="1222880" y="508"/>
                  </a:lnTo>
                  <a:lnTo>
                    <a:pt x="1152886" y="2017"/>
                  </a:lnTo>
                  <a:lnTo>
                    <a:pt x="1083992" y="4499"/>
                  </a:lnTo>
                  <a:lnTo>
                    <a:pt x="1016296" y="7929"/>
                  </a:lnTo>
                  <a:lnTo>
                    <a:pt x="949898" y="12280"/>
                  </a:lnTo>
                  <a:lnTo>
                    <a:pt x="884895" y="17525"/>
                  </a:lnTo>
                  <a:lnTo>
                    <a:pt x="821386" y="23640"/>
                  </a:lnTo>
                  <a:lnTo>
                    <a:pt x="759471" y="30597"/>
                  </a:lnTo>
                  <a:lnTo>
                    <a:pt x="699247" y="38370"/>
                  </a:lnTo>
                  <a:lnTo>
                    <a:pt x="640813" y="46933"/>
                  </a:lnTo>
                  <a:lnTo>
                    <a:pt x="584269" y="56260"/>
                  </a:lnTo>
                  <a:lnTo>
                    <a:pt x="529711" y="66324"/>
                  </a:lnTo>
                  <a:lnTo>
                    <a:pt x="477240" y="77099"/>
                  </a:lnTo>
                  <a:lnTo>
                    <a:pt x="426954" y="88560"/>
                  </a:lnTo>
                  <a:lnTo>
                    <a:pt x="378952" y="100679"/>
                  </a:lnTo>
                  <a:lnTo>
                    <a:pt x="333331" y="113430"/>
                  </a:lnTo>
                  <a:lnTo>
                    <a:pt x="290191" y="126788"/>
                  </a:lnTo>
                  <a:lnTo>
                    <a:pt x="249631" y="140726"/>
                  </a:lnTo>
                  <a:lnTo>
                    <a:pt x="211748" y="155217"/>
                  </a:lnTo>
                  <a:lnTo>
                    <a:pt x="176642" y="170236"/>
                  </a:lnTo>
                  <a:lnTo>
                    <a:pt x="115155" y="201751"/>
                  </a:lnTo>
                  <a:lnTo>
                    <a:pt x="65958" y="235061"/>
                  </a:lnTo>
                  <a:lnTo>
                    <a:pt x="29841" y="269956"/>
                  </a:lnTo>
                  <a:lnTo>
                    <a:pt x="7591" y="306226"/>
                  </a:lnTo>
                  <a:lnTo>
                    <a:pt x="0" y="343661"/>
                  </a:lnTo>
                  <a:lnTo>
                    <a:pt x="1914" y="362512"/>
                  </a:lnTo>
                  <a:lnTo>
                    <a:pt x="16933" y="399390"/>
                  </a:lnTo>
                  <a:lnTo>
                    <a:pt x="46215" y="434999"/>
                  </a:lnTo>
                  <a:lnTo>
                    <a:pt x="88971" y="469128"/>
                  </a:lnTo>
                  <a:lnTo>
                    <a:pt x="144412" y="501567"/>
                  </a:lnTo>
                  <a:lnTo>
                    <a:pt x="211748" y="532106"/>
                  </a:lnTo>
                  <a:lnTo>
                    <a:pt x="249631" y="546597"/>
                  </a:lnTo>
                  <a:lnTo>
                    <a:pt x="290191" y="560535"/>
                  </a:lnTo>
                  <a:lnTo>
                    <a:pt x="333331" y="573893"/>
                  </a:lnTo>
                  <a:lnTo>
                    <a:pt x="378952" y="586644"/>
                  </a:lnTo>
                  <a:lnTo>
                    <a:pt x="426954" y="598763"/>
                  </a:lnTo>
                  <a:lnTo>
                    <a:pt x="477240" y="610224"/>
                  </a:lnTo>
                  <a:lnTo>
                    <a:pt x="529711" y="620999"/>
                  </a:lnTo>
                  <a:lnTo>
                    <a:pt x="584269" y="631063"/>
                  </a:lnTo>
                  <a:lnTo>
                    <a:pt x="640813" y="640390"/>
                  </a:lnTo>
                  <a:lnTo>
                    <a:pt x="699247" y="648953"/>
                  </a:lnTo>
                  <a:lnTo>
                    <a:pt x="759471" y="656726"/>
                  </a:lnTo>
                  <a:lnTo>
                    <a:pt x="821386" y="663683"/>
                  </a:lnTo>
                  <a:lnTo>
                    <a:pt x="884895" y="669798"/>
                  </a:lnTo>
                  <a:lnTo>
                    <a:pt x="949898" y="675043"/>
                  </a:lnTo>
                  <a:lnTo>
                    <a:pt x="1016296" y="679394"/>
                  </a:lnTo>
                  <a:lnTo>
                    <a:pt x="1083992" y="682824"/>
                  </a:lnTo>
                  <a:lnTo>
                    <a:pt x="1152886" y="685306"/>
                  </a:lnTo>
                  <a:lnTo>
                    <a:pt x="1222880" y="686815"/>
                  </a:lnTo>
                  <a:lnTo>
                    <a:pt x="1293876" y="687323"/>
                  </a:lnTo>
                  <a:lnTo>
                    <a:pt x="1364871" y="686815"/>
                  </a:lnTo>
                  <a:lnTo>
                    <a:pt x="1434865" y="685306"/>
                  </a:lnTo>
                  <a:lnTo>
                    <a:pt x="1503759" y="682824"/>
                  </a:lnTo>
                  <a:lnTo>
                    <a:pt x="1571455" y="679394"/>
                  </a:lnTo>
                  <a:lnTo>
                    <a:pt x="1637853" y="675043"/>
                  </a:lnTo>
                  <a:lnTo>
                    <a:pt x="1702856" y="669798"/>
                  </a:lnTo>
                  <a:lnTo>
                    <a:pt x="1766365" y="663683"/>
                  </a:lnTo>
                  <a:lnTo>
                    <a:pt x="1828280" y="656726"/>
                  </a:lnTo>
                  <a:lnTo>
                    <a:pt x="1888504" y="648953"/>
                  </a:lnTo>
                  <a:lnTo>
                    <a:pt x="1946938" y="640390"/>
                  </a:lnTo>
                  <a:lnTo>
                    <a:pt x="1948050" y="640206"/>
                  </a:lnTo>
                  <a:lnTo>
                    <a:pt x="1293876" y="640206"/>
                  </a:lnTo>
                  <a:lnTo>
                    <a:pt x="1220616" y="639703"/>
                  </a:lnTo>
                  <a:lnTo>
                    <a:pt x="1148472" y="638212"/>
                  </a:lnTo>
                  <a:lnTo>
                    <a:pt x="1077560" y="635761"/>
                  </a:lnTo>
                  <a:lnTo>
                    <a:pt x="1007996" y="632377"/>
                  </a:lnTo>
                  <a:lnTo>
                    <a:pt x="939899" y="628089"/>
                  </a:lnTo>
                  <a:lnTo>
                    <a:pt x="873384" y="622924"/>
                  </a:lnTo>
                  <a:lnTo>
                    <a:pt x="808569" y="616910"/>
                  </a:lnTo>
                  <a:lnTo>
                    <a:pt x="745570" y="610075"/>
                  </a:lnTo>
                  <a:lnTo>
                    <a:pt x="684505" y="602446"/>
                  </a:lnTo>
                  <a:lnTo>
                    <a:pt x="625490" y="594051"/>
                  </a:lnTo>
                  <a:lnTo>
                    <a:pt x="568643" y="584918"/>
                  </a:lnTo>
                  <a:lnTo>
                    <a:pt x="514080" y="575075"/>
                  </a:lnTo>
                  <a:lnTo>
                    <a:pt x="461917" y="564550"/>
                  </a:lnTo>
                  <a:lnTo>
                    <a:pt x="412273" y="553370"/>
                  </a:lnTo>
                  <a:lnTo>
                    <a:pt x="365264" y="541563"/>
                  </a:lnTo>
                  <a:lnTo>
                    <a:pt x="321007" y="529157"/>
                  </a:lnTo>
                  <a:lnTo>
                    <a:pt x="279618" y="516180"/>
                  </a:lnTo>
                  <a:lnTo>
                    <a:pt x="241215" y="502659"/>
                  </a:lnTo>
                  <a:lnTo>
                    <a:pt x="173834" y="474098"/>
                  </a:lnTo>
                  <a:lnTo>
                    <a:pt x="119798" y="443695"/>
                  </a:lnTo>
                  <a:lnTo>
                    <a:pt x="80043" y="411673"/>
                  </a:lnTo>
                  <a:lnTo>
                    <a:pt x="55504" y="378255"/>
                  </a:lnTo>
                  <a:lnTo>
                    <a:pt x="47117" y="343661"/>
                  </a:lnTo>
                  <a:lnTo>
                    <a:pt x="49233" y="326232"/>
                  </a:lnTo>
                  <a:lnTo>
                    <a:pt x="80043" y="275650"/>
                  </a:lnTo>
                  <a:lnTo>
                    <a:pt x="119798" y="243628"/>
                  </a:lnTo>
                  <a:lnTo>
                    <a:pt x="173834" y="213225"/>
                  </a:lnTo>
                  <a:lnTo>
                    <a:pt x="241215" y="184664"/>
                  </a:lnTo>
                  <a:lnTo>
                    <a:pt x="279618" y="171143"/>
                  </a:lnTo>
                  <a:lnTo>
                    <a:pt x="321007" y="158166"/>
                  </a:lnTo>
                  <a:lnTo>
                    <a:pt x="365264" y="145760"/>
                  </a:lnTo>
                  <a:lnTo>
                    <a:pt x="412273" y="133953"/>
                  </a:lnTo>
                  <a:lnTo>
                    <a:pt x="461917" y="122773"/>
                  </a:lnTo>
                  <a:lnTo>
                    <a:pt x="514080" y="112248"/>
                  </a:lnTo>
                  <a:lnTo>
                    <a:pt x="568643" y="102405"/>
                  </a:lnTo>
                  <a:lnTo>
                    <a:pt x="625490" y="93272"/>
                  </a:lnTo>
                  <a:lnTo>
                    <a:pt x="684505" y="84877"/>
                  </a:lnTo>
                  <a:lnTo>
                    <a:pt x="745570" y="77248"/>
                  </a:lnTo>
                  <a:lnTo>
                    <a:pt x="808569" y="70413"/>
                  </a:lnTo>
                  <a:lnTo>
                    <a:pt x="873384" y="64399"/>
                  </a:lnTo>
                  <a:lnTo>
                    <a:pt x="939899" y="59234"/>
                  </a:lnTo>
                  <a:lnTo>
                    <a:pt x="1007996" y="54946"/>
                  </a:lnTo>
                  <a:lnTo>
                    <a:pt x="1077560" y="51562"/>
                  </a:lnTo>
                  <a:lnTo>
                    <a:pt x="1148472" y="49111"/>
                  </a:lnTo>
                  <a:lnTo>
                    <a:pt x="1220616" y="47620"/>
                  </a:lnTo>
                  <a:lnTo>
                    <a:pt x="1948050" y="47116"/>
                  </a:lnTo>
                  <a:lnTo>
                    <a:pt x="1946938" y="46933"/>
                  </a:lnTo>
                  <a:lnTo>
                    <a:pt x="1888504" y="38370"/>
                  </a:lnTo>
                  <a:lnTo>
                    <a:pt x="1828280" y="30597"/>
                  </a:lnTo>
                  <a:lnTo>
                    <a:pt x="1766365" y="23640"/>
                  </a:lnTo>
                  <a:lnTo>
                    <a:pt x="1702856" y="17525"/>
                  </a:lnTo>
                  <a:lnTo>
                    <a:pt x="1637853" y="12280"/>
                  </a:lnTo>
                  <a:lnTo>
                    <a:pt x="1571455" y="7929"/>
                  </a:lnTo>
                  <a:lnTo>
                    <a:pt x="1503759" y="4499"/>
                  </a:lnTo>
                  <a:lnTo>
                    <a:pt x="1434865" y="2017"/>
                  </a:lnTo>
                  <a:lnTo>
                    <a:pt x="1364871" y="508"/>
                  </a:lnTo>
                  <a:lnTo>
                    <a:pt x="1293876" y="0"/>
                  </a:lnTo>
                  <a:close/>
                </a:path>
                <a:path w="2588260" h="687704">
                  <a:moveTo>
                    <a:pt x="1948050" y="47116"/>
                  </a:moveTo>
                  <a:lnTo>
                    <a:pt x="1293876" y="47116"/>
                  </a:lnTo>
                  <a:lnTo>
                    <a:pt x="1367135" y="47620"/>
                  </a:lnTo>
                  <a:lnTo>
                    <a:pt x="1439279" y="49111"/>
                  </a:lnTo>
                  <a:lnTo>
                    <a:pt x="1510191" y="51562"/>
                  </a:lnTo>
                  <a:lnTo>
                    <a:pt x="1579755" y="54946"/>
                  </a:lnTo>
                  <a:lnTo>
                    <a:pt x="1647852" y="59234"/>
                  </a:lnTo>
                  <a:lnTo>
                    <a:pt x="1714367" y="64399"/>
                  </a:lnTo>
                  <a:lnTo>
                    <a:pt x="1779182" y="70413"/>
                  </a:lnTo>
                  <a:lnTo>
                    <a:pt x="1842181" y="77248"/>
                  </a:lnTo>
                  <a:lnTo>
                    <a:pt x="1903246" y="84877"/>
                  </a:lnTo>
                  <a:lnTo>
                    <a:pt x="1962261" y="93272"/>
                  </a:lnTo>
                  <a:lnTo>
                    <a:pt x="2019108" y="102405"/>
                  </a:lnTo>
                  <a:lnTo>
                    <a:pt x="2073671" y="112248"/>
                  </a:lnTo>
                  <a:lnTo>
                    <a:pt x="2125834" y="122773"/>
                  </a:lnTo>
                  <a:lnTo>
                    <a:pt x="2175478" y="133953"/>
                  </a:lnTo>
                  <a:lnTo>
                    <a:pt x="2222487" y="145760"/>
                  </a:lnTo>
                  <a:lnTo>
                    <a:pt x="2266744" y="158166"/>
                  </a:lnTo>
                  <a:lnTo>
                    <a:pt x="2308133" y="171143"/>
                  </a:lnTo>
                  <a:lnTo>
                    <a:pt x="2346536" y="184664"/>
                  </a:lnTo>
                  <a:lnTo>
                    <a:pt x="2413917" y="213225"/>
                  </a:lnTo>
                  <a:lnTo>
                    <a:pt x="2467953" y="243628"/>
                  </a:lnTo>
                  <a:lnTo>
                    <a:pt x="2507708" y="275650"/>
                  </a:lnTo>
                  <a:lnTo>
                    <a:pt x="2532247" y="309068"/>
                  </a:lnTo>
                  <a:lnTo>
                    <a:pt x="2540635" y="343661"/>
                  </a:lnTo>
                  <a:lnTo>
                    <a:pt x="2538518" y="361091"/>
                  </a:lnTo>
                  <a:lnTo>
                    <a:pt x="2507708" y="411673"/>
                  </a:lnTo>
                  <a:lnTo>
                    <a:pt x="2467953" y="443695"/>
                  </a:lnTo>
                  <a:lnTo>
                    <a:pt x="2413917" y="474098"/>
                  </a:lnTo>
                  <a:lnTo>
                    <a:pt x="2346536" y="502659"/>
                  </a:lnTo>
                  <a:lnTo>
                    <a:pt x="2308133" y="516180"/>
                  </a:lnTo>
                  <a:lnTo>
                    <a:pt x="2266744" y="529157"/>
                  </a:lnTo>
                  <a:lnTo>
                    <a:pt x="2222487" y="541563"/>
                  </a:lnTo>
                  <a:lnTo>
                    <a:pt x="2175478" y="553370"/>
                  </a:lnTo>
                  <a:lnTo>
                    <a:pt x="2125834" y="564550"/>
                  </a:lnTo>
                  <a:lnTo>
                    <a:pt x="2073671" y="575075"/>
                  </a:lnTo>
                  <a:lnTo>
                    <a:pt x="2019108" y="584918"/>
                  </a:lnTo>
                  <a:lnTo>
                    <a:pt x="1962261" y="594051"/>
                  </a:lnTo>
                  <a:lnTo>
                    <a:pt x="1903246" y="602446"/>
                  </a:lnTo>
                  <a:lnTo>
                    <a:pt x="1842181" y="610075"/>
                  </a:lnTo>
                  <a:lnTo>
                    <a:pt x="1779182" y="616910"/>
                  </a:lnTo>
                  <a:lnTo>
                    <a:pt x="1714367" y="622924"/>
                  </a:lnTo>
                  <a:lnTo>
                    <a:pt x="1647852" y="628089"/>
                  </a:lnTo>
                  <a:lnTo>
                    <a:pt x="1579755" y="632377"/>
                  </a:lnTo>
                  <a:lnTo>
                    <a:pt x="1510191" y="635761"/>
                  </a:lnTo>
                  <a:lnTo>
                    <a:pt x="1439279" y="638212"/>
                  </a:lnTo>
                  <a:lnTo>
                    <a:pt x="1367135" y="639703"/>
                  </a:lnTo>
                  <a:lnTo>
                    <a:pt x="1293876" y="640206"/>
                  </a:lnTo>
                  <a:lnTo>
                    <a:pt x="1948050" y="640206"/>
                  </a:lnTo>
                  <a:lnTo>
                    <a:pt x="2003482" y="631063"/>
                  </a:lnTo>
                  <a:lnTo>
                    <a:pt x="2058040" y="620999"/>
                  </a:lnTo>
                  <a:lnTo>
                    <a:pt x="2110511" y="610224"/>
                  </a:lnTo>
                  <a:lnTo>
                    <a:pt x="2160797" y="598763"/>
                  </a:lnTo>
                  <a:lnTo>
                    <a:pt x="2208799" y="586644"/>
                  </a:lnTo>
                  <a:lnTo>
                    <a:pt x="2254420" y="573893"/>
                  </a:lnTo>
                  <a:lnTo>
                    <a:pt x="2297560" y="560535"/>
                  </a:lnTo>
                  <a:lnTo>
                    <a:pt x="2338120" y="546597"/>
                  </a:lnTo>
                  <a:lnTo>
                    <a:pt x="2376003" y="532106"/>
                  </a:lnTo>
                  <a:lnTo>
                    <a:pt x="2411109" y="517087"/>
                  </a:lnTo>
                  <a:lnTo>
                    <a:pt x="2472596" y="485572"/>
                  </a:lnTo>
                  <a:lnTo>
                    <a:pt x="2521793" y="452262"/>
                  </a:lnTo>
                  <a:lnTo>
                    <a:pt x="2557910" y="417367"/>
                  </a:lnTo>
                  <a:lnTo>
                    <a:pt x="2580160" y="381097"/>
                  </a:lnTo>
                  <a:lnTo>
                    <a:pt x="2587752" y="343661"/>
                  </a:lnTo>
                  <a:lnTo>
                    <a:pt x="2585837" y="324811"/>
                  </a:lnTo>
                  <a:lnTo>
                    <a:pt x="2570818" y="287933"/>
                  </a:lnTo>
                  <a:lnTo>
                    <a:pt x="2541536" y="252324"/>
                  </a:lnTo>
                  <a:lnTo>
                    <a:pt x="2498780" y="218195"/>
                  </a:lnTo>
                  <a:lnTo>
                    <a:pt x="2443339" y="185756"/>
                  </a:lnTo>
                  <a:lnTo>
                    <a:pt x="2376003" y="155217"/>
                  </a:lnTo>
                  <a:lnTo>
                    <a:pt x="2338120" y="140726"/>
                  </a:lnTo>
                  <a:lnTo>
                    <a:pt x="2297560" y="126788"/>
                  </a:lnTo>
                  <a:lnTo>
                    <a:pt x="2254420" y="113430"/>
                  </a:lnTo>
                  <a:lnTo>
                    <a:pt x="2208799" y="100679"/>
                  </a:lnTo>
                  <a:lnTo>
                    <a:pt x="2160797" y="88560"/>
                  </a:lnTo>
                  <a:lnTo>
                    <a:pt x="2110511" y="77099"/>
                  </a:lnTo>
                  <a:lnTo>
                    <a:pt x="2058040" y="66324"/>
                  </a:lnTo>
                  <a:lnTo>
                    <a:pt x="2003482" y="56260"/>
                  </a:lnTo>
                  <a:lnTo>
                    <a:pt x="1948050" y="4711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6142" y="4335017"/>
              <a:ext cx="2588260" cy="687705"/>
            </a:xfrm>
            <a:custGeom>
              <a:avLst/>
              <a:gdLst/>
              <a:ahLst/>
              <a:cxnLst/>
              <a:rect l="l" t="t" r="r" b="b"/>
              <a:pathLst>
                <a:path w="2588260" h="687704">
                  <a:moveTo>
                    <a:pt x="0" y="343661"/>
                  </a:moveTo>
                  <a:lnTo>
                    <a:pt x="7591" y="306226"/>
                  </a:lnTo>
                  <a:lnTo>
                    <a:pt x="29841" y="269956"/>
                  </a:lnTo>
                  <a:lnTo>
                    <a:pt x="65958" y="235061"/>
                  </a:lnTo>
                  <a:lnTo>
                    <a:pt x="115155" y="201751"/>
                  </a:lnTo>
                  <a:lnTo>
                    <a:pt x="176642" y="170236"/>
                  </a:lnTo>
                  <a:lnTo>
                    <a:pt x="211748" y="155217"/>
                  </a:lnTo>
                  <a:lnTo>
                    <a:pt x="249631" y="140726"/>
                  </a:lnTo>
                  <a:lnTo>
                    <a:pt x="290191" y="126788"/>
                  </a:lnTo>
                  <a:lnTo>
                    <a:pt x="333331" y="113430"/>
                  </a:lnTo>
                  <a:lnTo>
                    <a:pt x="378952" y="100679"/>
                  </a:lnTo>
                  <a:lnTo>
                    <a:pt x="426954" y="88560"/>
                  </a:lnTo>
                  <a:lnTo>
                    <a:pt x="477240" y="77099"/>
                  </a:lnTo>
                  <a:lnTo>
                    <a:pt x="529711" y="66324"/>
                  </a:lnTo>
                  <a:lnTo>
                    <a:pt x="584269" y="56260"/>
                  </a:lnTo>
                  <a:lnTo>
                    <a:pt x="640813" y="46933"/>
                  </a:lnTo>
                  <a:lnTo>
                    <a:pt x="699247" y="38370"/>
                  </a:lnTo>
                  <a:lnTo>
                    <a:pt x="759471" y="30597"/>
                  </a:lnTo>
                  <a:lnTo>
                    <a:pt x="821386" y="23640"/>
                  </a:lnTo>
                  <a:lnTo>
                    <a:pt x="884895" y="17525"/>
                  </a:lnTo>
                  <a:lnTo>
                    <a:pt x="949898" y="12280"/>
                  </a:lnTo>
                  <a:lnTo>
                    <a:pt x="1016296" y="7929"/>
                  </a:lnTo>
                  <a:lnTo>
                    <a:pt x="1083992" y="4499"/>
                  </a:lnTo>
                  <a:lnTo>
                    <a:pt x="1152886" y="2017"/>
                  </a:lnTo>
                  <a:lnTo>
                    <a:pt x="1222880" y="508"/>
                  </a:lnTo>
                  <a:lnTo>
                    <a:pt x="1293876" y="0"/>
                  </a:lnTo>
                  <a:lnTo>
                    <a:pt x="1364871" y="508"/>
                  </a:lnTo>
                  <a:lnTo>
                    <a:pt x="1434865" y="2017"/>
                  </a:lnTo>
                  <a:lnTo>
                    <a:pt x="1503759" y="4499"/>
                  </a:lnTo>
                  <a:lnTo>
                    <a:pt x="1571455" y="7929"/>
                  </a:lnTo>
                  <a:lnTo>
                    <a:pt x="1637853" y="12280"/>
                  </a:lnTo>
                  <a:lnTo>
                    <a:pt x="1702856" y="17525"/>
                  </a:lnTo>
                  <a:lnTo>
                    <a:pt x="1766365" y="23640"/>
                  </a:lnTo>
                  <a:lnTo>
                    <a:pt x="1828280" y="30597"/>
                  </a:lnTo>
                  <a:lnTo>
                    <a:pt x="1888504" y="38370"/>
                  </a:lnTo>
                  <a:lnTo>
                    <a:pt x="1946938" y="46933"/>
                  </a:lnTo>
                  <a:lnTo>
                    <a:pt x="2003482" y="56260"/>
                  </a:lnTo>
                  <a:lnTo>
                    <a:pt x="2058040" y="66324"/>
                  </a:lnTo>
                  <a:lnTo>
                    <a:pt x="2110511" y="77099"/>
                  </a:lnTo>
                  <a:lnTo>
                    <a:pt x="2160797" y="88560"/>
                  </a:lnTo>
                  <a:lnTo>
                    <a:pt x="2208799" y="100679"/>
                  </a:lnTo>
                  <a:lnTo>
                    <a:pt x="2254420" y="113430"/>
                  </a:lnTo>
                  <a:lnTo>
                    <a:pt x="2297560" y="126788"/>
                  </a:lnTo>
                  <a:lnTo>
                    <a:pt x="2338120" y="140726"/>
                  </a:lnTo>
                  <a:lnTo>
                    <a:pt x="2376003" y="155217"/>
                  </a:lnTo>
                  <a:lnTo>
                    <a:pt x="2411109" y="170236"/>
                  </a:lnTo>
                  <a:lnTo>
                    <a:pt x="2472596" y="201751"/>
                  </a:lnTo>
                  <a:lnTo>
                    <a:pt x="2521793" y="235061"/>
                  </a:lnTo>
                  <a:lnTo>
                    <a:pt x="2557910" y="269956"/>
                  </a:lnTo>
                  <a:lnTo>
                    <a:pt x="2580160" y="306226"/>
                  </a:lnTo>
                  <a:lnTo>
                    <a:pt x="2587752" y="343661"/>
                  </a:lnTo>
                  <a:lnTo>
                    <a:pt x="2585837" y="362512"/>
                  </a:lnTo>
                  <a:lnTo>
                    <a:pt x="2570818" y="399390"/>
                  </a:lnTo>
                  <a:lnTo>
                    <a:pt x="2541536" y="434999"/>
                  </a:lnTo>
                  <a:lnTo>
                    <a:pt x="2498780" y="469128"/>
                  </a:lnTo>
                  <a:lnTo>
                    <a:pt x="2443339" y="501567"/>
                  </a:lnTo>
                  <a:lnTo>
                    <a:pt x="2376003" y="532106"/>
                  </a:lnTo>
                  <a:lnTo>
                    <a:pt x="2338120" y="546597"/>
                  </a:lnTo>
                  <a:lnTo>
                    <a:pt x="2297560" y="560535"/>
                  </a:lnTo>
                  <a:lnTo>
                    <a:pt x="2254420" y="573893"/>
                  </a:lnTo>
                  <a:lnTo>
                    <a:pt x="2208799" y="586644"/>
                  </a:lnTo>
                  <a:lnTo>
                    <a:pt x="2160797" y="598763"/>
                  </a:lnTo>
                  <a:lnTo>
                    <a:pt x="2110511" y="610224"/>
                  </a:lnTo>
                  <a:lnTo>
                    <a:pt x="2058040" y="620999"/>
                  </a:lnTo>
                  <a:lnTo>
                    <a:pt x="2003482" y="631063"/>
                  </a:lnTo>
                  <a:lnTo>
                    <a:pt x="1946938" y="640390"/>
                  </a:lnTo>
                  <a:lnTo>
                    <a:pt x="1888504" y="648953"/>
                  </a:lnTo>
                  <a:lnTo>
                    <a:pt x="1828280" y="656726"/>
                  </a:lnTo>
                  <a:lnTo>
                    <a:pt x="1766365" y="663683"/>
                  </a:lnTo>
                  <a:lnTo>
                    <a:pt x="1702856" y="669798"/>
                  </a:lnTo>
                  <a:lnTo>
                    <a:pt x="1637853" y="675043"/>
                  </a:lnTo>
                  <a:lnTo>
                    <a:pt x="1571455" y="679394"/>
                  </a:lnTo>
                  <a:lnTo>
                    <a:pt x="1503759" y="682824"/>
                  </a:lnTo>
                  <a:lnTo>
                    <a:pt x="1434865" y="685306"/>
                  </a:lnTo>
                  <a:lnTo>
                    <a:pt x="1364871" y="686815"/>
                  </a:lnTo>
                  <a:lnTo>
                    <a:pt x="1293876" y="687323"/>
                  </a:lnTo>
                  <a:lnTo>
                    <a:pt x="1222880" y="686815"/>
                  </a:lnTo>
                  <a:lnTo>
                    <a:pt x="1152886" y="685306"/>
                  </a:lnTo>
                  <a:lnTo>
                    <a:pt x="1083992" y="682824"/>
                  </a:lnTo>
                  <a:lnTo>
                    <a:pt x="1016296" y="679394"/>
                  </a:lnTo>
                  <a:lnTo>
                    <a:pt x="949898" y="675043"/>
                  </a:lnTo>
                  <a:lnTo>
                    <a:pt x="884895" y="669797"/>
                  </a:lnTo>
                  <a:lnTo>
                    <a:pt x="821386" y="663683"/>
                  </a:lnTo>
                  <a:lnTo>
                    <a:pt x="759471" y="656726"/>
                  </a:lnTo>
                  <a:lnTo>
                    <a:pt x="699247" y="648953"/>
                  </a:lnTo>
                  <a:lnTo>
                    <a:pt x="640813" y="640390"/>
                  </a:lnTo>
                  <a:lnTo>
                    <a:pt x="584269" y="631063"/>
                  </a:lnTo>
                  <a:lnTo>
                    <a:pt x="529711" y="620999"/>
                  </a:lnTo>
                  <a:lnTo>
                    <a:pt x="477240" y="610224"/>
                  </a:lnTo>
                  <a:lnTo>
                    <a:pt x="426954" y="598763"/>
                  </a:lnTo>
                  <a:lnTo>
                    <a:pt x="378952" y="586644"/>
                  </a:lnTo>
                  <a:lnTo>
                    <a:pt x="333331" y="573893"/>
                  </a:lnTo>
                  <a:lnTo>
                    <a:pt x="290191" y="560535"/>
                  </a:lnTo>
                  <a:lnTo>
                    <a:pt x="249631" y="546597"/>
                  </a:lnTo>
                  <a:lnTo>
                    <a:pt x="211748" y="532106"/>
                  </a:lnTo>
                  <a:lnTo>
                    <a:pt x="176642" y="517087"/>
                  </a:lnTo>
                  <a:lnTo>
                    <a:pt x="115155" y="485572"/>
                  </a:lnTo>
                  <a:lnTo>
                    <a:pt x="65958" y="452262"/>
                  </a:lnTo>
                  <a:lnTo>
                    <a:pt x="29841" y="417367"/>
                  </a:lnTo>
                  <a:lnTo>
                    <a:pt x="7591" y="381097"/>
                  </a:lnTo>
                  <a:lnTo>
                    <a:pt x="0" y="343661"/>
                  </a:lnTo>
                  <a:close/>
                </a:path>
                <a:path w="2588260" h="687704">
                  <a:moveTo>
                    <a:pt x="47117" y="343661"/>
                  </a:moveTo>
                  <a:lnTo>
                    <a:pt x="65813" y="395125"/>
                  </a:lnTo>
                  <a:lnTo>
                    <a:pt x="98077" y="427872"/>
                  </a:lnTo>
                  <a:lnTo>
                    <a:pt x="145089" y="459112"/>
                  </a:lnTo>
                  <a:lnTo>
                    <a:pt x="205915" y="488622"/>
                  </a:lnTo>
                  <a:lnTo>
                    <a:pt x="279618" y="516180"/>
                  </a:lnTo>
                  <a:lnTo>
                    <a:pt x="321007" y="529157"/>
                  </a:lnTo>
                  <a:lnTo>
                    <a:pt x="365264" y="541563"/>
                  </a:lnTo>
                  <a:lnTo>
                    <a:pt x="412273" y="553370"/>
                  </a:lnTo>
                  <a:lnTo>
                    <a:pt x="461917" y="564550"/>
                  </a:lnTo>
                  <a:lnTo>
                    <a:pt x="514080" y="575075"/>
                  </a:lnTo>
                  <a:lnTo>
                    <a:pt x="568643" y="584918"/>
                  </a:lnTo>
                  <a:lnTo>
                    <a:pt x="625490" y="594051"/>
                  </a:lnTo>
                  <a:lnTo>
                    <a:pt x="684505" y="602446"/>
                  </a:lnTo>
                  <a:lnTo>
                    <a:pt x="745570" y="610075"/>
                  </a:lnTo>
                  <a:lnTo>
                    <a:pt x="808569" y="616910"/>
                  </a:lnTo>
                  <a:lnTo>
                    <a:pt x="873384" y="622924"/>
                  </a:lnTo>
                  <a:lnTo>
                    <a:pt x="939899" y="628089"/>
                  </a:lnTo>
                  <a:lnTo>
                    <a:pt x="1007996" y="632377"/>
                  </a:lnTo>
                  <a:lnTo>
                    <a:pt x="1077560" y="635761"/>
                  </a:lnTo>
                  <a:lnTo>
                    <a:pt x="1148472" y="638212"/>
                  </a:lnTo>
                  <a:lnTo>
                    <a:pt x="1220616" y="639703"/>
                  </a:lnTo>
                  <a:lnTo>
                    <a:pt x="1293876" y="640206"/>
                  </a:lnTo>
                  <a:lnTo>
                    <a:pt x="1367135" y="639703"/>
                  </a:lnTo>
                  <a:lnTo>
                    <a:pt x="1439279" y="638212"/>
                  </a:lnTo>
                  <a:lnTo>
                    <a:pt x="1510191" y="635761"/>
                  </a:lnTo>
                  <a:lnTo>
                    <a:pt x="1579755" y="632377"/>
                  </a:lnTo>
                  <a:lnTo>
                    <a:pt x="1647852" y="628089"/>
                  </a:lnTo>
                  <a:lnTo>
                    <a:pt x="1714367" y="622924"/>
                  </a:lnTo>
                  <a:lnTo>
                    <a:pt x="1779182" y="616910"/>
                  </a:lnTo>
                  <a:lnTo>
                    <a:pt x="1842181" y="610075"/>
                  </a:lnTo>
                  <a:lnTo>
                    <a:pt x="1903246" y="602446"/>
                  </a:lnTo>
                  <a:lnTo>
                    <a:pt x="1962261" y="594051"/>
                  </a:lnTo>
                  <a:lnTo>
                    <a:pt x="2019108" y="584918"/>
                  </a:lnTo>
                  <a:lnTo>
                    <a:pt x="2073671" y="575075"/>
                  </a:lnTo>
                  <a:lnTo>
                    <a:pt x="2125834" y="564550"/>
                  </a:lnTo>
                  <a:lnTo>
                    <a:pt x="2175478" y="553370"/>
                  </a:lnTo>
                  <a:lnTo>
                    <a:pt x="2222487" y="541563"/>
                  </a:lnTo>
                  <a:lnTo>
                    <a:pt x="2266744" y="529157"/>
                  </a:lnTo>
                  <a:lnTo>
                    <a:pt x="2308133" y="516180"/>
                  </a:lnTo>
                  <a:lnTo>
                    <a:pt x="2346536" y="502659"/>
                  </a:lnTo>
                  <a:lnTo>
                    <a:pt x="2413917" y="474098"/>
                  </a:lnTo>
                  <a:lnTo>
                    <a:pt x="2467953" y="443695"/>
                  </a:lnTo>
                  <a:lnTo>
                    <a:pt x="2507708" y="411673"/>
                  </a:lnTo>
                  <a:lnTo>
                    <a:pt x="2532247" y="378255"/>
                  </a:lnTo>
                  <a:lnTo>
                    <a:pt x="2540635" y="343661"/>
                  </a:lnTo>
                  <a:lnTo>
                    <a:pt x="2538518" y="326232"/>
                  </a:lnTo>
                  <a:lnTo>
                    <a:pt x="2507708" y="275650"/>
                  </a:lnTo>
                  <a:lnTo>
                    <a:pt x="2467953" y="243628"/>
                  </a:lnTo>
                  <a:lnTo>
                    <a:pt x="2413917" y="213225"/>
                  </a:lnTo>
                  <a:lnTo>
                    <a:pt x="2346536" y="184664"/>
                  </a:lnTo>
                  <a:lnTo>
                    <a:pt x="2308133" y="171143"/>
                  </a:lnTo>
                  <a:lnTo>
                    <a:pt x="2266744" y="158166"/>
                  </a:lnTo>
                  <a:lnTo>
                    <a:pt x="2222487" y="145760"/>
                  </a:lnTo>
                  <a:lnTo>
                    <a:pt x="2175478" y="133953"/>
                  </a:lnTo>
                  <a:lnTo>
                    <a:pt x="2125834" y="122773"/>
                  </a:lnTo>
                  <a:lnTo>
                    <a:pt x="2073671" y="112248"/>
                  </a:lnTo>
                  <a:lnTo>
                    <a:pt x="2019108" y="102405"/>
                  </a:lnTo>
                  <a:lnTo>
                    <a:pt x="1962261" y="93272"/>
                  </a:lnTo>
                  <a:lnTo>
                    <a:pt x="1903246" y="84877"/>
                  </a:lnTo>
                  <a:lnTo>
                    <a:pt x="1842181" y="77248"/>
                  </a:lnTo>
                  <a:lnTo>
                    <a:pt x="1779182" y="70413"/>
                  </a:lnTo>
                  <a:lnTo>
                    <a:pt x="1714367" y="64399"/>
                  </a:lnTo>
                  <a:lnTo>
                    <a:pt x="1647852" y="59234"/>
                  </a:lnTo>
                  <a:lnTo>
                    <a:pt x="1579755" y="54946"/>
                  </a:lnTo>
                  <a:lnTo>
                    <a:pt x="1510191" y="51562"/>
                  </a:lnTo>
                  <a:lnTo>
                    <a:pt x="1439279" y="49111"/>
                  </a:lnTo>
                  <a:lnTo>
                    <a:pt x="1367135" y="47620"/>
                  </a:lnTo>
                  <a:lnTo>
                    <a:pt x="1293876" y="47116"/>
                  </a:lnTo>
                  <a:lnTo>
                    <a:pt x="1220616" y="47620"/>
                  </a:lnTo>
                  <a:lnTo>
                    <a:pt x="1148472" y="49111"/>
                  </a:lnTo>
                  <a:lnTo>
                    <a:pt x="1077560" y="51562"/>
                  </a:lnTo>
                  <a:lnTo>
                    <a:pt x="1007996" y="54946"/>
                  </a:lnTo>
                  <a:lnTo>
                    <a:pt x="939899" y="59234"/>
                  </a:lnTo>
                  <a:lnTo>
                    <a:pt x="873384" y="64399"/>
                  </a:lnTo>
                  <a:lnTo>
                    <a:pt x="808569" y="70413"/>
                  </a:lnTo>
                  <a:lnTo>
                    <a:pt x="745570" y="77248"/>
                  </a:lnTo>
                  <a:lnTo>
                    <a:pt x="684505" y="84877"/>
                  </a:lnTo>
                  <a:lnTo>
                    <a:pt x="625490" y="93272"/>
                  </a:lnTo>
                  <a:lnTo>
                    <a:pt x="568643" y="102405"/>
                  </a:lnTo>
                  <a:lnTo>
                    <a:pt x="514080" y="112248"/>
                  </a:lnTo>
                  <a:lnTo>
                    <a:pt x="461917" y="122773"/>
                  </a:lnTo>
                  <a:lnTo>
                    <a:pt x="412273" y="133953"/>
                  </a:lnTo>
                  <a:lnTo>
                    <a:pt x="365264" y="145760"/>
                  </a:lnTo>
                  <a:lnTo>
                    <a:pt x="321007" y="158166"/>
                  </a:lnTo>
                  <a:lnTo>
                    <a:pt x="279618" y="171143"/>
                  </a:lnTo>
                  <a:lnTo>
                    <a:pt x="241215" y="184664"/>
                  </a:lnTo>
                  <a:lnTo>
                    <a:pt x="173834" y="213225"/>
                  </a:lnTo>
                  <a:lnTo>
                    <a:pt x="119798" y="243628"/>
                  </a:lnTo>
                  <a:lnTo>
                    <a:pt x="80043" y="275650"/>
                  </a:lnTo>
                  <a:lnTo>
                    <a:pt x="55504" y="309068"/>
                  </a:lnTo>
                  <a:lnTo>
                    <a:pt x="47117" y="343661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latin typeface="Roboto"/>
                <a:cs typeface="Roboto"/>
              </a:rPr>
              <a:t>G</a:t>
            </a:r>
            <a:r>
              <a:rPr sz="5400" b="1" spc="245" dirty="0"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4" name="object 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96909">
              <a:lnSpc>
                <a:spcPct val="100000"/>
              </a:lnSpc>
              <a:spcBef>
                <a:spcPts val="100"/>
              </a:spcBef>
            </a:pPr>
            <a:r>
              <a:rPr spc="405" dirty="0"/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8844" y="945337"/>
            <a:ext cx="1092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4497" y="1206500"/>
            <a:ext cx="1245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Conferir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24000" y="1580388"/>
            <a:ext cx="6637020" cy="4201795"/>
            <a:chOff x="1524000" y="1580388"/>
            <a:chExt cx="6637020" cy="4201795"/>
          </a:xfrm>
        </p:grpSpPr>
        <p:sp>
          <p:nvSpPr>
            <p:cNvPr id="10" name="object 10"/>
            <p:cNvSpPr/>
            <p:nvPr/>
          </p:nvSpPr>
          <p:spPr>
            <a:xfrm>
              <a:off x="6166865" y="2865882"/>
              <a:ext cx="1758950" cy="593090"/>
            </a:xfrm>
            <a:custGeom>
              <a:avLst/>
              <a:gdLst/>
              <a:ahLst/>
              <a:cxnLst/>
              <a:rect l="l" t="t" r="r" b="b"/>
              <a:pathLst>
                <a:path w="1758950" h="593089">
                  <a:moveTo>
                    <a:pt x="879348" y="0"/>
                  </a:moveTo>
                  <a:lnTo>
                    <a:pt x="810627" y="891"/>
                  </a:lnTo>
                  <a:lnTo>
                    <a:pt x="743354" y="3523"/>
                  </a:lnTo>
                  <a:lnTo>
                    <a:pt x="677722" y="7828"/>
                  </a:lnTo>
                  <a:lnTo>
                    <a:pt x="613928" y="13742"/>
                  </a:lnTo>
                  <a:lnTo>
                    <a:pt x="552166" y="21197"/>
                  </a:lnTo>
                  <a:lnTo>
                    <a:pt x="492634" y="30128"/>
                  </a:lnTo>
                  <a:lnTo>
                    <a:pt x="435525" y="40470"/>
                  </a:lnTo>
                  <a:lnTo>
                    <a:pt x="381036" y="52156"/>
                  </a:lnTo>
                  <a:lnTo>
                    <a:pt x="329361" y="65121"/>
                  </a:lnTo>
                  <a:lnTo>
                    <a:pt x="280697" y="79297"/>
                  </a:lnTo>
                  <a:lnTo>
                    <a:pt x="235240" y="94621"/>
                  </a:lnTo>
                  <a:lnTo>
                    <a:pt x="193183" y="111025"/>
                  </a:lnTo>
                  <a:lnTo>
                    <a:pt x="154724" y="128444"/>
                  </a:lnTo>
                  <a:lnTo>
                    <a:pt x="120057" y="146812"/>
                  </a:lnTo>
                  <a:lnTo>
                    <a:pt x="62882" y="186130"/>
                  </a:lnTo>
                  <a:lnTo>
                    <a:pt x="23224" y="228453"/>
                  </a:lnTo>
                  <a:lnTo>
                    <a:pt x="2645" y="273253"/>
                  </a:lnTo>
                  <a:lnTo>
                    <a:pt x="0" y="296417"/>
                  </a:lnTo>
                  <a:lnTo>
                    <a:pt x="2645" y="319582"/>
                  </a:lnTo>
                  <a:lnTo>
                    <a:pt x="23224" y="364382"/>
                  </a:lnTo>
                  <a:lnTo>
                    <a:pt x="62882" y="406705"/>
                  </a:lnTo>
                  <a:lnTo>
                    <a:pt x="120057" y="446023"/>
                  </a:lnTo>
                  <a:lnTo>
                    <a:pt x="154724" y="464391"/>
                  </a:lnTo>
                  <a:lnTo>
                    <a:pt x="193183" y="481810"/>
                  </a:lnTo>
                  <a:lnTo>
                    <a:pt x="235240" y="498214"/>
                  </a:lnTo>
                  <a:lnTo>
                    <a:pt x="280697" y="513538"/>
                  </a:lnTo>
                  <a:lnTo>
                    <a:pt x="329361" y="527714"/>
                  </a:lnTo>
                  <a:lnTo>
                    <a:pt x="381036" y="540679"/>
                  </a:lnTo>
                  <a:lnTo>
                    <a:pt x="435525" y="552365"/>
                  </a:lnTo>
                  <a:lnTo>
                    <a:pt x="492634" y="562707"/>
                  </a:lnTo>
                  <a:lnTo>
                    <a:pt x="552166" y="571638"/>
                  </a:lnTo>
                  <a:lnTo>
                    <a:pt x="613928" y="579093"/>
                  </a:lnTo>
                  <a:lnTo>
                    <a:pt x="677722" y="585007"/>
                  </a:lnTo>
                  <a:lnTo>
                    <a:pt x="743354" y="589312"/>
                  </a:lnTo>
                  <a:lnTo>
                    <a:pt x="810627" y="591944"/>
                  </a:lnTo>
                  <a:lnTo>
                    <a:pt x="879348" y="592835"/>
                  </a:lnTo>
                  <a:lnTo>
                    <a:pt x="948068" y="591944"/>
                  </a:lnTo>
                  <a:lnTo>
                    <a:pt x="1015341" y="589312"/>
                  </a:lnTo>
                  <a:lnTo>
                    <a:pt x="1080973" y="585007"/>
                  </a:lnTo>
                  <a:lnTo>
                    <a:pt x="1144767" y="579093"/>
                  </a:lnTo>
                  <a:lnTo>
                    <a:pt x="1206529" y="571638"/>
                  </a:lnTo>
                  <a:lnTo>
                    <a:pt x="1266061" y="562707"/>
                  </a:lnTo>
                  <a:lnTo>
                    <a:pt x="1323170" y="552365"/>
                  </a:lnTo>
                  <a:lnTo>
                    <a:pt x="1323960" y="552195"/>
                  </a:lnTo>
                  <a:lnTo>
                    <a:pt x="879348" y="552195"/>
                  </a:lnTo>
                  <a:lnTo>
                    <a:pt x="810565" y="551347"/>
                  </a:lnTo>
                  <a:lnTo>
                    <a:pt x="743314" y="548847"/>
                  </a:lnTo>
                  <a:lnTo>
                    <a:pt x="677808" y="544760"/>
                  </a:lnTo>
                  <a:lnTo>
                    <a:pt x="614265" y="539152"/>
                  </a:lnTo>
                  <a:lnTo>
                    <a:pt x="552900" y="532090"/>
                  </a:lnTo>
                  <a:lnTo>
                    <a:pt x="493929" y="523639"/>
                  </a:lnTo>
                  <a:lnTo>
                    <a:pt x="437568" y="513865"/>
                  </a:lnTo>
                  <a:lnTo>
                    <a:pt x="384033" y="502834"/>
                  </a:lnTo>
                  <a:lnTo>
                    <a:pt x="333540" y="490612"/>
                  </a:lnTo>
                  <a:lnTo>
                    <a:pt x="286305" y="477266"/>
                  </a:lnTo>
                  <a:lnTo>
                    <a:pt x="242544" y="462859"/>
                  </a:lnTo>
                  <a:lnTo>
                    <a:pt x="202472" y="447460"/>
                  </a:lnTo>
                  <a:lnTo>
                    <a:pt x="166306" y="431133"/>
                  </a:lnTo>
                  <a:lnTo>
                    <a:pt x="106554" y="395962"/>
                  </a:lnTo>
                  <a:lnTo>
                    <a:pt x="65017" y="357871"/>
                  </a:lnTo>
                  <a:lnTo>
                    <a:pt x="43420" y="317390"/>
                  </a:lnTo>
                  <a:lnTo>
                    <a:pt x="40639" y="296417"/>
                  </a:lnTo>
                  <a:lnTo>
                    <a:pt x="43420" y="275445"/>
                  </a:lnTo>
                  <a:lnTo>
                    <a:pt x="65017" y="234964"/>
                  </a:lnTo>
                  <a:lnTo>
                    <a:pt x="106554" y="196873"/>
                  </a:lnTo>
                  <a:lnTo>
                    <a:pt x="166306" y="161702"/>
                  </a:lnTo>
                  <a:lnTo>
                    <a:pt x="202472" y="145375"/>
                  </a:lnTo>
                  <a:lnTo>
                    <a:pt x="242544" y="129976"/>
                  </a:lnTo>
                  <a:lnTo>
                    <a:pt x="286305" y="115570"/>
                  </a:lnTo>
                  <a:lnTo>
                    <a:pt x="333540" y="102223"/>
                  </a:lnTo>
                  <a:lnTo>
                    <a:pt x="384033" y="90001"/>
                  </a:lnTo>
                  <a:lnTo>
                    <a:pt x="437568" y="78970"/>
                  </a:lnTo>
                  <a:lnTo>
                    <a:pt x="493929" y="69196"/>
                  </a:lnTo>
                  <a:lnTo>
                    <a:pt x="552900" y="60745"/>
                  </a:lnTo>
                  <a:lnTo>
                    <a:pt x="614265" y="53683"/>
                  </a:lnTo>
                  <a:lnTo>
                    <a:pt x="677808" y="48075"/>
                  </a:lnTo>
                  <a:lnTo>
                    <a:pt x="743314" y="43988"/>
                  </a:lnTo>
                  <a:lnTo>
                    <a:pt x="810565" y="41488"/>
                  </a:lnTo>
                  <a:lnTo>
                    <a:pt x="879348" y="40639"/>
                  </a:lnTo>
                  <a:lnTo>
                    <a:pt x="1323960" y="40639"/>
                  </a:lnTo>
                  <a:lnTo>
                    <a:pt x="1323170" y="40470"/>
                  </a:lnTo>
                  <a:lnTo>
                    <a:pt x="1266061" y="30128"/>
                  </a:lnTo>
                  <a:lnTo>
                    <a:pt x="1206529" y="21197"/>
                  </a:lnTo>
                  <a:lnTo>
                    <a:pt x="1144767" y="13742"/>
                  </a:lnTo>
                  <a:lnTo>
                    <a:pt x="1080973" y="7828"/>
                  </a:lnTo>
                  <a:lnTo>
                    <a:pt x="1015341" y="3523"/>
                  </a:lnTo>
                  <a:lnTo>
                    <a:pt x="948068" y="891"/>
                  </a:lnTo>
                  <a:lnTo>
                    <a:pt x="879348" y="0"/>
                  </a:lnTo>
                  <a:close/>
                </a:path>
                <a:path w="1758950" h="593089">
                  <a:moveTo>
                    <a:pt x="1323960" y="40639"/>
                  </a:moveTo>
                  <a:lnTo>
                    <a:pt x="879348" y="40639"/>
                  </a:lnTo>
                  <a:lnTo>
                    <a:pt x="948130" y="41488"/>
                  </a:lnTo>
                  <a:lnTo>
                    <a:pt x="1015381" y="43988"/>
                  </a:lnTo>
                  <a:lnTo>
                    <a:pt x="1080887" y="48075"/>
                  </a:lnTo>
                  <a:lnTo>
                    <a:pt x="1144430" y="53683"/>
                  </a:lnTo>
                  <a:lnTo>
                    <a:pt x="1205795" y="60745"/>
                  </a:lnTo>
                  <a:lnTo>
                    <a:pt x="1264766" y="69196"/>
                  </a:lnTo>
                  <a:lnTo>
                    <a:pt x="1321127" y="78970"/>
                  </a:lnTo>
                  <a:lnTo>
                    <a:pt x="1374662" y="90001"/>
                  </a:lnTo>
                  <a:lnTo>
                    <a:pt x="1425155" y="102223"/>
                  </a:lnTo>
                  <a:lnTo>
                    <a:pt x="1472390" y="115570"/>
                  </a:lnTo>
                  <a:lnTo>
                    <a:pt x="1516151" y="129976"/>
                  </a:lnTo>
                  <a:lnTo>
                    <a:pt x="1556223" y="145375"/>
                  </a:lnTo>
                  <a:lnTo>
                    <a:pt x="1592389" y="161702"/>
                  </a:lnTo>
                  <a:lnTo>
                    <a:pt x="1652141" y="196873"/>
                  </a:lnTo>
                  <a:lnTo>
                    <a:pt x="1693678" y="234964"/>
                  </a:lnTo>
                  <a:lnTo>
                    <a:pt x="1715275" y="275445"/>
                  </a:lnTo>
                  <a:lnTo>
                    <a:pt x="1718056" y="296417"/>
                  </a:lnTo>
                  <a:lnTo>
                    <a:pt x="1715275" y="317390"/>
                  </a:lnTo>
                  <a:lnTo>
                    <a:pt x="1693678" y="357871"/>
                  </a:lnTo>
                  <a:lnTo>
                    <a:pt x="1652141" y="395962"/>
                  </a:lnTo>
                  <a:lnTo>
                    <a:pt x="1592389" y="431133"/>
                  </a:lnTo>
                  <a:lnTo>
                    <a:pt x="1556223" y="447460"/>
                  </a:lnTo>
                  <a:lnTo>
                    <a:pt x="1516151" y="462859"/>
                  </a:lnTo>
                  <a:lnTo>
                    <a:pt x="1472390" y="477266"/>
                  </a:lnTo>
                  <a:lnTo>
                    <a:pt x="1425155" y="490612"/>
                  </a:lnTo>
                  <a:lnTo>
                    <a:pt x="1374662" y="502834"/>
                  </a:lnTo>
                  <a:lnTo>
                    <a:pt x="1321127" y="513865"/>
                  </a:lnTo>
                  <a:lnTo>
                    <a:pt x="1264766" y="523639"/>
                  </a:lnTo>
                  <a:lnTo>
                    <a:pt x="1205795" y="532090"/>
                  </a:lnTo>
                  <a:lnTo>
                    <a:pt x="1144430" y="539152"/>
                  </a:lnTo>
                  <a:lnTo>
                    <a:pt x="1080887" y="544760"/>
                  </a:lnTo>
                  <a:lnTo>
                    <a:pt x="1015381" y="548847"/>
                  </a:lnTo>
                  <a:lnTo>
                    <a:pt x="948130" y="551347"/>
                  </a:lnTo>
                  <a:lnTo>
                    <a:pt x="879348" y="552195"/>
                  </a:lnTo>
                  <a:lnTo>
                    <a:pt x="1323960" y="552195"/>
                  </a:lnTo>
                  <a:lnTo>
                    <a:pt x="1377659" y="540679"/>
                  </a:lnTo>
                  <a:lnTo>
                    <a:pt x="1429334" y="527714"/>
                  </a:lnTo>
                  <a:lnTo>
                    <a:pt x="1477998" y="513538"/>
                  </a:lnTo>
                  <a:lnTo>
                    <a:pt x="1523455" y="498214"/>
                  </a:lnTo>
                  <a:lnTo>
                    <a:pt x="1565512" y="481810"/>
                  </a:lnTo>
                  <a:lnTo>
                    <a:pt x="1603971" y="464391"/>
                  </a:lnTo>
                  <a:lnTo>
                    <a:pt x="1638638" y="446023"/>
                  </a:lnTo>
                  <a:lnTo>
                    <a:pt x="1695813" y="406705"/>
                  </a:lnTo>
                  <a:lnTo>
                    <a:pt x="1735471" y="364382"/>
                  </a:lnTo>
                  <a:lnTo>
                    <a:pt x="1756050" y="319582"/>
                  </a:lnTo>
                  <a:lnTo>
                    <a:pt x="1758695" y="296417"/>
                  </a:lnTo>
                  <a:lnTo>
                    <a:pt x="1756050" y="273253"/>
                  </a:lnTo>
                  <a:lnTo>
                    <a:pt x="1735471" y="228453"/>
                  </a:lnTo>
                  <a:lnTo>
                    <a:pt x="1695813" y="186130"/>
                  </a:lnTo>
                  <a:lnTo>
                    <a:pt x="1638638" y="146812"/>
                  </a:lnTo>
                  <a:lnTo>
                    <a:pt x="1603971" y="128444"/>
                  </a:lnTo>
                  <a:lnTo>
                    <a:pt x="1565512" y="111025"/>
                  </a:lnTo>
                  <a:lnTo>
                    <a:pt x="1523455" y="94621"/>
                  </a:lnTo>
                  <a:lnTo>
                    <a:pt x="1477998" y="79297"/>
                  </a:lnTo>
                  <a:lnTo>
                    <a:pt x="1429334" y="65121"/>
                  </a:lnTo>
                  <a:lnTo>
                    <a:pt x="1377659" y="52156"/>
                  </a:lnTo>
                  <a:lnTo>
                    <a:pt x="1323960" y="4063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66865" y="2865882"/>
              <a:ext cx="1758950" cy="593090"/>
            </a:xfrm>
            <a:custGeom>
              <a:avLst/>
              <a:gdLst/>
              <a:ahLst/>
              <a:cxnLst/>
              <a:rect l="l" t="t" r="r" b="b"/>
              <a:pathLst>
                <a:path w="1758950" h="593089">
                  <a:moveTo>
                    <a:pt x="0" y="296417"/>
                  </a:moveTo>
                  <a:lnTo>
                    <a:pt x="10452" y="250576"/>
                  </a:lnTo>
                  <a:lnTo>
                    <a:pt x="40766" y="206949"/>
                  </a:lnTo>
                  <a:lnTo>
                    <a:pt x="89378" y="166062"/>
                  </a:lnTo>
                  <a:lnTo>
                    <a:pt x="154724" y="128444"/>
                  </a:lnTo>
                  <a:lnTo>
                    <a:pt x="193183" y="111025"/>
                  </a:lnTo>
                  <a:lnTo>
                    <a:pt x="235240" y="94621"/>
                  </a:lnTo>
                  <a:lnTo>
                    <a:pt x="280697" y="79297"/>
                  </a:lnTo>
                  <a:lnTo>
                    <a:pt x="329361" y="65121"/>
                  </a:lnTo>
                  <a:lnTo>
                    <a:pt x="381036" y="52156"/>
                  </a:lnTo>
                  <a:lnTo>
                    <a:pt x="435525" y="40470"/>
                  </a:lnTo>
                  <a:lnTo>
                    <a:pt x="492634" y="30128"/>
                  </a:lnTo>
                  <a:lnTo>
                    <a:pt x="552166" y="21197"/>
                  </a:lnTo>
                  <a:lnTo>
                    <a:pt x="613928" y="13742"/>
                  </a:lnTo>
                  <a:lnTo>
                    <a:pt x="677722" y="7828"/>
                  </a:lnTo>
                  <a:lnTo>
                    <a:pt x="743354" y="3523"/>
                  </a:lnTo>
                  <a:lnTo>
                    <a:pt x="810627" y="891"/>
                  </a:lnTo>
                  <a:lnTo>
                    <a:pt x="879348" y="0"/>
                  </a:lnTo>
                  <a:lnTo>
                    <a:pt x="948068" y="891"/>
                  </a:lnTo>
                  <a:lnTo>
                    <a:pt x="1015341" y="3523"/>
                  </a:lnTo>
                  <a:lnTo>
                    <a:pt x="1080973" y="7828"/>
                  </a:lnTo>
                  <a:lnTo>
                    <a:pt x="1144767" y="13742"/>
                  </a:lnTo>
                  <a:lnTo>
                    <a:pt x="1206529" y="21197"/>
                  </a:lnTo>
                  <a:lnTo>
                    <a:pt x="1266061" y="30128"/>
                  </a:lnTo>
                  <a:lnTo>
                    <a:pt x="1323170" y="40470"/>
                  </a:lnTo>
                  <a:lnTo>
                    <a:pt x="1377659" y="52156"/>
                  </a:lnTo>
                  <a:lnTo>
                    <a:pt x="1429334" y="65121"/>
                  </a:lnTo>
                  <a:lnTo>
                    <a:pt x="1477998" y="79297"/>
                  </a:lnTo>
                  <a:lnTo>
                    <a:pt x="1523455" y="94621"/>
                  </a:lnTo>
                  <a:lnTo>
                    <a:pt x="1565512" y="111025"/>
                  </a:lnTo>
                  <a:lnTo>
                    <a:pt x="1603971" y="128444"/>
                  </a:lnTo>
                  <a:lnTo>
                    <a:pt x="1638638" y="146812"/>
                  </a:lnTo>
                  <a:lnTo>
                    <a:pt x="1695813" y="186130"/>
                  </a:lnTo>
                  <a:lnTo>
                    <a:pt x="1735471" y="228453"/>
                  </a:lnTo>
                  <a:lnTo>
                    <a:pt x="1756050" y="273253"/>
                  </a:lnTo>
                  <a:lnTo>
                    <a:pt x="1758695" y="296417"/>
                  </a:lnTo>
                  <a:lnTo>
                    <a:pt x="1756050" y="319582"/>
                  </a:lnTo>
                  <a:lnTo>
                    <a:pt x="1735471" y="364382"/>
                  </a:lnTo>
                  <a:lnTo>
                    <a:pt x="1695813" y="406705"/>
                  </a:lnTo>
                  <a:lnTo>
                    <a:pt x="1638638" y="446023"/>
                  </a:lnTo>
                  <a:lnTo>
                    <a:pt x="1603971" y="464391"/>
                  </a:lnTo>
                  <a:lnTo>
                    <a:pt x="1565512" y="481810"/>
                  </a:lnTo>
                  <a:lnTo>
                    <a:pt x="1523455" y="498214"/>
                  </a:lnTo>
                  <a:lnTo>
                    <a:pt x="1477998" y="513538"/>
                  </a:lnTo>
                  <a:lnTo>
                    <a:pt x="1429334" y="527714"/>
                  </a:lnTo>
                  <a:lnTo>
                    <a:pt x="1377659" y="540679"/>
                  </a:lnTo>
                  <a:lnTo>
                    <a:pt x="1323170" y="552365"/>
                  </a:lnTo>
                  <a:lnTo>
                    <a:pt x="1266061" y="562707"/>
                  </a:lnTo>
                  <a:lnTo>
                    <a:pt x="1206529" y="571638"/>
                  </a:lnTo>
                  <a:lnTo>
                    <a:pt x="1144767" y="579093"/>
                  </a:lnTo>
                  <a:lnTo>
                    <a:pt x="1080973" y="585007"/>
                  </a:lnTo>
                  <a:lnTo>
                    <a:pt x="1015341" y="589312"/>
                  </a:lnTo>
                  <a:lnTo>
                    <a:pt x="948068" y="591944"/>
                  </a:lnTo>
                  <a:lnTo>
                    <a:pt x="879348" y="592835"/>
                  </a:lnTo>
                  <a:lnTo>
                    <a:pt x="810627" y="591944"/>
                  </a:lnTo>
                  <a:lnTo>
                    <a:pt x="743354" y="589312"/>
                  </a:lnTo>
                  <a:lnTo>
                    <a:pt x="677722" y="585007"/>
                  </a:lnTo>
                  <a:lnTo>
                    <a:pt x="613928" y="579093"/>
                  </a:lnTo>
                  <a:lnTo>
                    <a:pt x="552166" y="571638"/>
                  </a:lnTo>
                  <a:lnTo>
                    <a:pt x="492634" y="562707"/>
                  </a:lnTo>
                  <a:lnTo>
                    <a:pt x="435525" y="552365"/>
                  </a:lnTo>
                  <a:lnTo>
                    <a:pt x="381036" y="540679"/>
                  </a:lnTo>
                  <a:lnTo>
                    <a:pt x="329361" y="527714"/>
                  </a:lnTo>
                  <a:lnTo>
                    <a:pt x="280697" y="513538"/>
                  </a:lnTo>
                  <a:lnTo>
                    <a:pt x="235240" y="498214"/>
                  </a:lnTo>
                  <a:lnTo>
                    <a:pt x="193183" y="481810"/>
                  </a:lnTo>
                  <a:lnTo>
                    <a:pt x="154724" y="464391"/>
                  </a:lnTo>
                  <a:lnTo>
                    <a:pt x="120057" y="446023"/>
                  </a:lnTo>
                  <a:lnTo>
                    <a:pt x="62882" y="406705"/>
                  </a:lnTo>
                  <a:lnTo>
                    <a:pt x="23224" y="364382"/>
                  </a:lnTo>
                  <a:lnTo>
                    <a:pt x="2645" y="319582"/>
                  </a:lnTo>
                  <a:lnTo>
                    <a:pt x="0" y="296417"/>
                  </a:lnTo>
                  <a:close/>
                </a:path>
                <a:path w="1758950" h="593089">
                  <a:moveTo>
                    <a:pt x="40639" y="296417"/>
                  </a:moveTo>
                  <a:lnTo>
                    <a:pt x="51618" y="337897"/>
                  </a:lnTo>
                  <a:lnTo>
                    <a:pt x="83401" y="377248"/>
                  </a:lnTo>
                  <a:lnTo>
                    <a:pt x="134261" y="413945"/>
                  </a:lnTo>
                  <a:lnTo>
                    <a:pt x="202472" y="447460"/>
                  </a:lnTo>
                  <a:lnTo>
                    <a:pt x="242544" y="462859"/>
                  </a:lnTo>
                  <a:lnTo>
                    <a:pt x="286305" y="477265"/>
                  </a:lnTo>
                  <a:lnTo>
                    <a:pt x="333540" y="490612"/>
                  </a:lnTo>
                  <a:lnTo>
                    <a:pt x="384033" y="502834"/>
                  </a:lnTo>
                  <a:lnTo>
                    <a:pt x="437568" y="513865"/>
                  </a:lnTo>
                  <a:lnTo>
                    <a:pt x="493929" y="523639"/>
                  </a:lnTo>
                  <a:lnTo>
                    <a:pt x="552900" y="532090"/>
                  </a:lnTo>
                  <a:lnTo>
                    <a:pt x="614265" y="539152"/>
                  </a:lnTo>
                  <a:lnTo>
                    <a:pt x="677808" y="544760"/>
                  </a:lnTo>
                  <a:lnTo>
                    <a:pt x="743314" y="548847"/>
                  </a:lnTo>
                  <a:lnTo>
                    <a:pt x="810565" y="551347"/>
                  </a:lnTo>
                  <a:lnTo>
                    <a:pt x="879348" y="552195"/>
                  </a:lnTo>
                  <a:lnTo>
                    <a:pt x="948130" y="551347"/>
                  </a:lnTo>
                  <a:lnTo>
                    <a:pt x="1015381" y="548847"/>
                  </a:lnTo>
                  <a:lnTo>
                    <a:pt x="1080887" y="544760"/>
                  </a:lnTo>
                  <a:lnTo>
                    <a:pt x="1144430" y="539152"/>
                  </a:lnTo>
                  <a:lnTo>
                    <a:pt x="1205795" y="532090"/>
                  </a:lnTo>
                  <a:lnTo>
                    <a:pt x="1264766" y="523639"/>
                  </a:lnTo>
                  <a:lnTo>
                    <a:pt x="1321127" y="513865"/>
                  </a:lnTo>
                  <a:lnTo>
                    <a:pt x="1374662" y="502834"/>
                  </a:lnTo>
                  <a:lnTo>
                    <a:pt x="1425155" y="490612"/>
                  </a:lnTo>
                  <a:lnTo>
                    <a:pt x="1472390" y="477266"/>
                  </a:lnTo>
                  <a:lnTo>
                    <a:pt x="1516151" y="462859"/>
                  </a:lnTo>
                  <a:lnTo>
                    <a:pt x="1556223" y="447460"/>
                  </a:lnTo>
                  <a:lnTo>
                    <a:pt x="1592389" y="431133"/>
                  </a:lnTo>
                  <a:lnTo>
                    <a:pt x="1652141" y="395962"/>
                  </a:lnTo>
                  <a:lnTo>
                    <a:pt x="1693678" y="357871"/>
                  </a:lnTo>
                  <a:lnTo>
                    <a:pt x="1715275" y="317390"/>
                  </a:lnTo>
                  <a:lnTo>
                    <a:pt x="1718056" y="296417"/>
                  </a:lnTo>
                  <a:lnTo>
                    <a:pt x="1715275" y="275445"/>
                  </a:lnTo>
                  <a:lnTo>
                    <a:pt x="1693678" y="234964"/>
                  </a:lnTo>
                  <a:lnTo>
                    <a:pt x="1652141" y="196873"/>
                  </a:lnTo>
                  <a:lnTo>
                    <a:pt x="1592389" y="161702"/>
                  </a:lnTo>
                  <a:lnTo>
                    <a:pt x="1556223" y="145375"/>
                  </a:lnTo>
                  <a:lnTo>
                    <a:pt x="1516151" y="129976"/>
                  </a:lnTo>
                  <a:lnTo>
                    <a:pt x="1472390" y="115570"/>
                  </a:lnTo>
                  <a:lnTo>
                    <a:pt x="1425155" y="102223"/>
                  </a:lnTo>
                  <a:lnTo>
                    <a:pt x="1374662" y="90001"/>
                  </a:lnTo>
                  <a:lnTo>
                    <a:pt x="1321127" y="78970"/>
                  </a:lnTo>
                  <a:lnTo>
                    <a:pt x="1264766" y="69196"/>
                  </a:lnTo>
                  <a:lnTo>
                    <a:pt x="1205795" y="60745"/>
                  </a:lnTo>
                  <a:lnTo>
                    <a:pt x="1144430" y="53683"/>
                  </a:lnTo>
                  <a:lnTo>
                    <a:pt x="1080887" y="48075"/>
                  </a:lnTo>
                  <a:lnTo>
                    <a:pt x="1015381" y="43988"/>
                  </a:lnTo>
                  <a:lnTo>
                    <a:pt x="948130" y="41488"/>
                  </a:lnTo>
                  <a:lnTo>
                    <a:pt x="879348" y="40639"/>
                  </a:lnTo>
                  <a:lnTo>
                    <a:pt x="810565" y="41488"/>
                  </a:lnTo>
                  <a:lnTo>
                    <a:pt x="743314" y="43988"/>
                  </a:lnTo>
                  <a:lnTo>
                    <a:pt x="677808" y="48075"/>
                  </a:lnTo>
                  <a:lnTo>
                    <a:pt x="614265" y="53683"/>
                  </a:lnTo>
                  <a:lnTo>
                    <a:pt x="552900" y="60745"/>
                  </a:lnTo>
                  <a:lnTo>
                    <a:pt x="493929" y="69196"/>
                  </a:lnTo>
                  <a:lnTo>
                    <a:pt x="437568" y="78970"/>
                  </a:lnTo>
                  <a:lnTo>
                    <a:pt x="384033" y="90001"/>
                  </a:lnTo>
                  <a:lnTo>
                    <a:pt x="333540" y="102223"/>
                  </a:lnTo>
                  <a:lnTo>
                    <a:pt x="286305" y="115569"/>
                  </a:lnTo>
                  <a:lnTo>
                    <a:pt x="242544" y="129976"/>
                  </a:lnTo>
                  <a:lnTo>
                    <a:pt x="202472" y="145375"/>
                  </a:lnTo>
                  <a:lnTo>
                    <a:pt x="166306" y="161702"/>
                  </a:lnTo>
                  <a:lnTo>
                    <a:pt x="106554" y="196873"/>
                  </a:lnTo>
                  <a:lnTo>
                    <a:pt x="65017" y="234964"/>
                  </a:lnTo>
                  <a:lnTo>
                    <a:pt x="43420" y="275445"/>
                  </a:lnTo>
                  <a:lnTo>
                    <a:pt x="40639" y="296417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24000" y="1580388"/>
              <a:ext cx="6637020" cy="42016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11573" y="2740913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631698" y="0"/>
                  </a:moveTo>
                  <a:lnTo>
                    <a:pt x="567111" y="1530"/>
                  </a:lnTo>
                  <a:lnTo>
                    <a:pt x="504391" y="6022"/>
                  </a:lnTo>
                  <a:lnTo>
                    <a:pt x="443853" y="13326"/>
                  </a:lnTo>
                  <a:lnTo>
                    <a:pt x="385816" y="23294"/>
                  </a:lnTo>
                  <a:lnTo>
                    <a:pt x="330596" y="35776"/>
                  </a:lnTo>
                  <a:lnTo>
                    <a:pt x="278513" y="50624"/>
                  </a:lnTo>
                  <a:lnTo>
                    <a:pt x="229882" y="67688"/>
                  </a:lnTo>
                  <a:lnTo>
                    <a:pt x="185023" y="86820"/>
                  </a:lnTo>
                  <a:lnTo>
                    <a:pt x="144251" y="107870"/>
                  </a:lnTo>
                  <a:lnTo>
                    <a:pt x="107886" y="130689"/>
                  </a:lnTo>
                  <a:lnTo>
                    <a:pt x="76244" y="155129"/>
                  </a:lnTo>
                  <a:lnTo>
                    <a:pt x="28400" y="208273"/>
                  </a:lnTo>
                  <a:lnTo>
                    <a:pt x="3261" y="266111"/>
                  </a:lnTo>
                  <a:lnTo>
                    <a:pt x="0" y="296418"/>
                  </a:lnTo>
                  <a:lnTo>
                    <a:pt x="3261" y="326724"/>
                  </a:lnTo>
                  <a:lnTo>
                    <a:pt x="28400" y="384562"/>
                  </a:lnTo>
                  <a:lnTo>
                    <a:pt x="76244" y="437706"/>
                  </a:lnTo>
                  <a:lnTo>
                    <a:pt x="107886" y="462146"/>
                  </a:lnTo>
                  <a:lnTo>
                    <a:pt x="144251" y="484965"/>
                  </a:lnTo>
                  <a:lnTo>
                    <a:pt x="185023" y="506015"/>
                  </a:lnTo>
                  <a:lnTo>
                    <a:pt x="229882" y="525147"/>
                  </a:lnTo>
                  <a:lnTo>
                    <a:pt x="278513" y="542211"/>
                  </a:lnTo>
                  <a:lnTo>
                    <a:pt x="330596" y="557059"/>
                  </a:lnTo>
                  <a:lnTo>
                    <a:pt x="385816" y="569541"/>
                  </a:lnTo>
                  <a:lnTo>
                    <a:pt x="443853" y="579509"/>
                  </a:lnTo>
                  <a:lnTo>
                    <a:pt x="504391" y="586813"/>
                  </a:lnTo>
                  <a:lnTo>
                    <a:pt x="567111" y="591305"/>
                  </a:lnTo>
                  <a:lnTo>
                    <a:pt x="631698" y="592836"/>
                  </a:lnTo>
                  <a:lnTo>
                    <a:pt x="696284" y="591305"/>
                  </a:lnTo>
                  <a:lnTo>
                    <a:pt x="759004" y="586813"/>
                  </a:lnTo>
                  <a:lnTo>
                    <a:pt x="819542" y="579509"/>
                  </a:lnTo>
                  <a:lnTo>
                    <a:pt x="877579" y="569541"/>
                  </a:lnTo>
                  <a:lnTo>
                    <a:pt x="932799" y="557059"/>
                  </a:lnTo>
                  <a:lnTo>
                    <a:pt x="949858" y="552196"/>
                  </a:lnTo>
                  <a:lnTo>
                    <a:pt x="631698" y="552196"/>
                  </a:lnTo>
                  <a:lnTo>
                    <a:pt x="567303" y="550694"/>
                  </a:lnTo>
                  <a:lnTo>
                    <a:pt x="504914" y="546294"/>
                  </a:lnTo>
                  <a:lnTo>
                    <a:pt x="444894" y="539152"/>
                  </a:lnTo>
                  <a:lnTo>
                    <a:pt x="387601" y="529424"/>
                  </a:lnTo>
                  <a:lnTo>
                    <a:pt x="333398" y="517266"/>
                  </a:lnTo>
                  <a:lnTo>
                    <a:pt x="282645" y="502834"/>
                  </a:lnTo>
                  <a:lnTo>
                    <a:pt x="235702" y="486285"/>
                  </a:lnTo>
                  <a:lnTo>
                    <a:pt x="192931" y="467775"/>
                  </a:lnTo>
                  <a:lnTo>
                    <a:pt x="154692" y="447460"/>
                  </a:lnTo>
                  <a:lnTo>
                    <a:pt x="121346" y="425497"/>
                  </a:lnTo>
                  <a:lnTo>
                    <a:pt x="70776" y="377248"/>
                  </a:lnTo>
                  <a:lnTo>
                    <a:pt x="44108" y="324281"/>
                  </a:lnTo>
                  <a:lnTo>
                    <a:pt x="40639" y="296418"/>
                  </a:lnTo>
                  <a:lnTo>
                    <a:pt x="44108" y="268554"/>
                  </a:lnTo>
                  <a:lnTo>
                    <a:pt x="70776" y="215587"/>
                  </a:lnTo>
                  <a:lnTo>
                    <a:pt x="121346" y="167338"/>
                  </a:lnTo>
                  <a:lnTo>
                    <a:pt x="154692" y="145375"/>
                  </a:lnTo>
                  <a:lnTo>
                    <a:pt x="192931" y="125060"/>
                  </a:lnTo>
                  <a:lnTo>
                    <a:pt x="235702" y="106550"/>
                  </a:lnTo>
                  <a:lnTo>
                    <a:pt x="282645" y="90001"/>
                  </a:lnTo>
                  <a:lnTo>
                    <a:pt x="333398" y="75569"/>
                  </a:lnTo>
                  <a:lnTo>
                    <a:pt x="387601" y="63411"/>
                  </a:lnTo>
                  <a:lnTo>
                    <a:pt x="444894" y="53683"/>
                  </a:lnTo>
                  <a:lnTo>
                    <a:pt x="504914" y="46541"/>
                  </a:lnTo>
                  <a:lnTo>
                    <a:pt x="567303" y="42141"/>
                  </a:lnTo>
                  <a:lnTo>
                    <a:pt x="631698" y="40639"/>
                  </a:lnTo>
                  <a:lnTo>
                    <a:pt x="949858" y="40639"/>
                  </a:lnTo>
                  <a:lnTo>
                    <a:pt x="932799" y="35776"/>
                  </a:lnTo>
                  <a:lnTo>
                    <a:pt x="877579" y="23294"/>
                  </a:lnTo>
                  <a:lnTo>
                    <a:pt x="819542" y="13326"/>
                  </a:lnTo>
                  <a:lnTo>
                    <a:pt x="759004" y="6022"/>
                  </a:lnTo>
                  <a:lnTo>
                    <a:pt x="696284" y="1530"/>
                  </a:lnTo>
                  <a:lnTo>
                    <a:pt x="631698" y="0"/>
                  </a:lnTo>
                  <a:close/>
                </a:path>
                <a:path w="1263650" h="593089">
                  <a:moveTo>
                    <a:pt x="949858" y="40639"/>
                  </a:moveTo>
                  <a:lnTo>
                    <a:pt x="631698" y="40639"/>
                  </a:lnTo>
                  <a:lnTo>
                    <a:pt x="696092" y="42141"/>
                  </a:lnTo>
                  <a:lnTo>
                    <a:pt x="758481" y="46541"/>
                  </a:lnTo>
                  <a:lnTo>
                    <a:pt x="818501" y="53683"/>
                  </a:lnTo>
                  <a:lnTo>
                    <a:pt x="875794" y="63411"/>
                  </a:lnTo>
                  <a:lnTo>
                    <a:pt x="929997" y="75569"/>
                  </a:lnTo>
                  <a:lnTo>
                    <a:pt x="980750" y="90001"/>
                  </a:lnTo>
                  <a:lnTo>
                    <a:pt x="1027693" y="106550"/>
                  </a:lnTo>
                  <a:lnTo>
                    <a:pt x="1070464" y="125060"/>
                  </a:lnTo>
                  <a:lnTo>
                    <a:pt x="1108703" y="145375"/>
                  </a:lnTo>
                  <a:lnTo>
                    <a:pt x="1142049" y="167338"/>
                  </a:lnTo>
                  <a:lnTo>
                    <a:pt x="1192619" y="215587"/>
                  </a:lnTo>
                  <a:lnTo>
                    <a:pt x="1219287" y="268554"/>
                  </a:lnTo>
                  <a:lnTo>
                    <a:pt x="1222755" y="296418"/>
                  </a:lnTo>
                  <a:lnTo>
                    <a:pt x="1219287" y="324281"/>
                  </a:lnTo>
                  <a:lnTo>
                    <a:pt x="1192619" y="377248"/>
                  </a:lnTo>
                  <a:lnTo>
                    <a:pt x="1142049" y="425497"/>
                  </a:lnTo>
                  <a:lnTo>
                    <a:pt x="1108703" y="447460"/>
                  </a:lnTo>
                  <a:lnTo>
                    <a:pt x="1070464" y="467775"/>
                  </a:lnTo>
                  <a:lnTo>
                    <a:pt x="1027693" y="486285"/>
                  </a:lnTo>
                  <a:lnTo>
                    <a:pt x="980750" y="502834"/>
                  </a:lnTo>
                  <a:lnTo>
                    <a:pt x="929997" y="517266"/>
                  </a:lnTo>
                  <a:lnTo>
                    <a:pt x="875794" y="529424"/>
                  </a:lnTo>
                  <a:lnTo>
                    <a:pt x="818501" y="539152"/>
                  </a:lnTo>
                  <a:lnTo>
                    <a:pt x="758481" y="546294"/>
                  </a:lnTo>
                  <a:lnTo>
                    <a:pt x="696092" y="550694"/>
                  </a:lnTo>
                  <a:lnTo>
                    <a:pt x="631698" y="552196"/>
                  </a:lnTo>
                  <a:lnTo>
                    <a:pt x="949858" y="552196"/>
                  </a:lnTo>
                  <a:lnTo>
                    <a:pt x="1033513" y="525147"/>
                  </a:lnTo>
                  <a:lnTo>
                    <a:pt x="1078372" y="506015"/>
                  </a:lnTo>
                  <a:lnTo>
                    <a:pt x="1119144" y="484965"/>
                  </a:lnTo>
                  <a:lnTo>
                    <a:pt x="1155509" y="462146"/>
                  </a:lnTo>
                  <a:lnTo>
                    <a:pt x="1187151" y="437706"/>
                  </a:lnTo>
                  <a:lnTo>
                    <a:pt x="1234995" y="384562"/>
                  </a:lnTo>
                  <a:lnTo>
                    <a:pt x="1260134" y="326724"/>
                  </a:lnTo>
                  <a:lnTo>
                    <a:pt x="1263396" y="296418"/>
                  </a:lnTo>
                  <a:lnTo>
                    <a:pt x="1260134" y="266111"/>
                  </a:lnTo>
                  <a:lnTo>
                    <a:pt x="1234995" y="208273"/>
                  </a:lnTo>
                  <a:lnTo>
                    <a:pt x="1187151" y="155129"/>
                  </a:lnTo>
                  <a:lnTo>
                    <a:pt x="1155509" y="130689"/>
                  </a:lnTo>
                  <a:lnTo>
                    <a:pt x="1119144" y="107870"/>
                  </a:lnTo>
                  <a:lnTo>
                    <a:pt x="1078372" y="86820"/>
                  </a:lnTo>
                  <a:lnTo>
                    <a:pt x="1033513" y="67688"/>
                  </a:lnTo>
                  <a:lnTo>
                    <a:pt x="984882" y="50624"/>
                  </a:lnTo>
                  <a:lnTo>
                    <a:pt x="949858" y="406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11573" y="2740913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0" y="296418"/>
                  </a:moveTo>
                  <a:lnTo>
                    <a:pt x="12834" y="236680"/>
                  </a:lnTo>
                  <a:lnTo>
                    <a:pt x="49643" y="181040"/>
                  </a:lnTo>
                  <a:lnTo>
                    <a:pt x="107886" y="130689"/>
                  </a:lnTo>
                  <a:lnTo>
                    <a:pt x="144251" y="107870"/>
                  </a:lnTo>
                  <a:lnTo>
                    <a:pt x="185023" y="86820"/>
                  </a:lnTo>
                  <a:lnTo>
                    <a:pt x="229882" y="67688"/>
                  </a:lnTo>
                  <a:lnTo>
                    <a:pt x="278513" y="50624"/>
                  </a:lnTo>
                  <a:lnTo>
                    <a:pt x="330596" y="35776"/>
                  </a:lnTo>
                  <a:lnTo>
                    <a:pt x="385816" y="23294"/>
                  </a:lnTo>
                  <a:lnTo>
                    <a:pt x="443853" y="13326"/>
                  </a:lnTo>
                  <a:lnTo>
                    <a:pt x="504391" y="6022"/>
                  </a:lnTo>
                  <a:lnTo>
                    <a:pt x="567111" y="1530"/>
                  </a:lnTo>
                  <a:lnTo>
                    <a:pt x="631698" y="0"/>
                  </a:lnTo>
                  <a:lnTo>
                    <a:pt x="696284" y="1530"/>
                  </a:lnTo>
                  <a:lnTo>
                    <a:pt x="759004" y="6022"/>
                  </a:lnTo>
                  <a:lnTo>
                    <a:pt x="819542" y="13326"/>
                  </a:lnTo>
                  <a:lnTo>
                    <a:pt x="877579" y="23294"/>
                  </a:lnTo>
                  <a:lnTo>
                    <a:pt x="932799" y="35776"/>
                  </a:lnTo>
                  <a:lnTo>
                    <a:pt x="984882" y="50624"/>
                  </a:lnTo>
                  <a:lnTo>
                    <a:pt x="1033513" y="67688"/>
                  </a:lnTo>
                  <a:lnTo>
                    <a:pt x="1078372" y="86820"/>
                  </a:lnTo>
                  <a:lnTo>
                    <a:pt x="1119144" y="107870"/>
                  </a:lnTo>
                  <a:lnTo>
                    <a:pt x="1155509" y="130689"/>
                  </a:lnTo>
                  <a:lnTo>
                    <a:pt x="1187151" y="155129"/>
                  </a:lnTo>
                  <a:lnTo>
                    <a:pt x="1234995" y="208273"/>
                  </a:lnTo>
                  <a:lnTo>
                    <a:pt x="1260134" y="266111"/>
                  </a:lnTo>
                  <a:lnTo>
                    <a:pt x="1263396" y="296418"/>
                  </a:lnTo>
                  <a:lnTo>
                    <a:pt x="1260134" y="326724"/>
                  </a:lnTo>
                  <a:lnTo>
                    <a:pt x="1234995" y="384562"/>
                  </a:lnTo>
                  <a:lnTo>
                    <a:pt x="1187151" y="437706"/>
                  </a:lnTo>
                  <a:lnTo>
                    <a:pt x="1155509" y="462146"/>
                  </a:lnTo>
                  <a:lnTo>
                    <a:pt x="1119144" y="484965"/>
                  </a:lnTo>
                  <a:lnTo>
                    <a:pt x="1078372" y="506015"/>
                  </a:lnTo>
                  <a:lnTo>
                    <a:pt x="1033513" y="525147"/>
                  </a:lnTo>
                  <a:lnTo>
                    <a:pt x="984882" y="542211"/>
                  </a:lnTo>
                  <a:lnTo>
                    <a:pt x="932799" y="557059"/>
                  </a:lnTo>
                  <a:lnTo>
                    <a:pt x="877579" y="569541"/>
                  </a:lnTo>
                  <a:lnTo>
                    <a:pt x="819542" y="579509"/>
                  </a:lnTo>
                  <a:lnTo>
                    <a:pt x="759004" y="586813"/>
                  </a:lnTo>
                  <a:lnTo>
                    <a:pt x="696284" y="591305"/>
                  </a:lnTo>
                  <a:lnTo>
                    <a:pt x="631698" y="592836"/>
                  </a:lnTo>
                  <a:lnTo>
                    <a:pt x="567111" y="591305"/>
                  </a:lnTo>
                  <a:lnTo>
                    <a:pt x="504391" y="586813"/>
                  </a:lnTo>
                  <a:lnTo>
                    <a:pt x="443853" y="579509"/>
                  </a:lnTo>
                  <a:lnTo>
                    <a:pt x="385816" y="569541"/>
                  </a:lnTo>
                  <a:lnTo>
                    <a:pt x="330596" y="557059"/>
                  </a:lnTo>
                  <a:lnTo>
                    <a:pt x="278513" y="542211"/>
                  </a:lnTo>
                  <a:lnTo>
                    <a:pt x="229882" y="525147"/>
                  </a:lnTo>
                  <a:lnTo>
                    <a:pt x="185023" y="506015"/>
                  </a:lnTo>
                  <a:lnTo>
                    <a:pt x="144251" y="484965"/>
                  </a:lnTo>
                  <a:lnTo>
                    <a:pt x="107886" y="462146"/>
                  </a:lnTo>
                  <a:lnTo>
                    <a:pt x="76244" y="437706"/>
                  </a:lnTo>
                  <a:lnTo>
                    <a:pt x="28400" y="384562"/>
                  </a:lnTo>
                  <a:lnTo>
                    <a:pt x="3261" y="326724"/>
                  </a:lnTo>
                  <a:lnTo>
                    <a:pt x="0" y="296418"/>
                  </a:lnTo>
                  <a:close/>
                </a:path>
                <a:path w="1263650" h="593089">
                  <a:moveTo>
                    <a:pt x="40639" y="296418"/>
                  </a:moveTo>
                  <a:lnTo>
                    <a:pt x="54274" y="351276"/>
                  </a:lnTo>
                  <a:lnTo>
                    <a:pt x="93254" y="402041"/>
                  </a:lnTo>
                  <a:lnTo>
                    <a:pt x="154692" y="447460"/>
                  </a:lnTo>
                  <a:lnTo>
                    <a:pt x="192931" y="467775"/>
                  </a:lnTo>
                  <a:lnTo>
                    <a:pt x="235702" y="486285"/>
                  </a:lnTo>
                  <a:lnTo>
                    <a:pt x="282645" y="502834"/>
                  </a:lnTo>
                  <a:lnTo>
                    <a:pt x="333398" y="517266"/>
                  </a:lnTo>
                  <a:lnTo>
                    <a:pt x="387601" y="529424"/>
                  </a:lnTo>
                  <a:lnTo>
                    <a:pt x="444894" y="539152"/>
                  </a:lnTo>
                  <a:lnTo>
                    <a:pt x="504914" y="546294"/>
                  </a:lnTo>
                  <a:lnTo>
                    <a:pt x="567303" y="550694"/>
                  </a:lnTo>
                  <a:lnTo>
                    <a:pt x="631698" y="552196"/>
                  </a:lnTo>
                  <a:lnTo>
                    <a:pt x="696092" y="550694"/>
                  </a:lnTo>
                  <a:lnTo>
                    <a:pt x="758481" y="546294"/>
                  </a:lnTo>
                  <a:lnTo>
                    <a:pt x="818501" y="539152"/>
                  </a:lnTo>
                  <a:lnTo>
                    <a:pt x="875794" y="529424"/>
                  </a:lnTo>
                  <a:lnTo>
                    <a:pt x="929997" y="517266"/>
                  </a:lnTo>
                  <a:lnTo>
                    <a:pt x="980750" y="502834"/>
                  </a:lnTo>
                  <a:lnTo>
                    <a:pt x="1027693" y="486285"/>
                  </a:lnTo>
                  <a:lnTo>
                    <a:pt x="1070464" y="467775"/>
                  </a:lnTo>
                  <a:lnTo>
                    <a:pt x="1108703" y="447460"/>
                  </a:lnTo>
                  <a:lnTo>
                    <a:pt x="1142049" y="425497"/>
                  </a:lnTo>
                  <a:lnTo>
                    <a:pt x="1192619" y="377248"/>
                  </a:lnTo>
                  <a:lnTo>
                    <a:pt x="1219287" y="324281"/>
                  </a:lnTo>
                  <a:lnTo>
                    <a:pt x="1222755" y="296418"/>
                  </a:lnTo>
                  <a:lnTo>
                    <a:pt x="1219287" y="268554"/>
                  </a:lnTo>
                  <a:lnTo>
                    <a:pt x="1192619" y="215587"/>
                  </a:lnTo>
                  <a:lnTo>
                    <a:pt x="1142049" y="167338"/>
                  </a:lnTo>
                  <a:lnTo>
                    <a:pt x="1108703" y="145375"/>
                  </a:lnTo>
                  <a:lnTo>
                    <a:pt x="1070464" y="125060"/>
                  </a:lnTo>
                  <a:lnTo>
                    <a:pt x="1027693" y="106550"/>
                  </a:lnTo>
                  <a:lnTo>
                    <a:pt x="980750" y="90001"/>
                  </a:lnTo>
                  <a:lnTo>
                    <a:pt x="929997" y="75569"/>
                  </a:lnTo>
                  <a:lnTo>
                    <a:pt x="875794" y="63411"/>
                  </a:lnTo>
                  <a:lnTo>
                    <a:pt x="818501" y="53683"/>
                  </a:lnTo>
                  <a:lnTo>
                    <a:pt x="758481" y="46541"/>
                  </a:lnTo>
                  <a:lnTo>
                    <a:pt x="696092" y="42141"/>
                  </a:lnTo>
                  <a:lnTo>
                    <a:pt x="631698" y="40639"/>
                  </a:lnTo>
                  <a:lnTo>
                    <a:pt x="567303" y="42141"/>
                  </a:lnTo>
                  <a:lnTo>
                    <a:pt x="504914" y="46541"/>
                  </a:lnTo>
                  <a:lnTo>
                    <a:pt x="444894" y="53683"/>
                  </a:lnTo>
                  <a:lnTo>
                    <a:pt x="387601" y="63411"/>
                  </a:lnTo>
                  <a:lnTo>
                    <a:pt x="333398" y="75569"/>
                  </a:lnTo>
                  <a:lnTo>
                    <a:pt x="282645" y="90001"/>
                  </a:lnTo>
                  <a:lnTo>
                    <a:pt x="235702" y="106550"/>
                  </a:lnTo>
                  <a:lnTo>
                    <a:pt x="192931" y="125060"/>
                  </a:lnTo>
                  <a:lnTo>
                    <a:pt x="154692" y="145375"/>
                  </a:lnTo>
                  <a:lnTo>
                    <a:pt x="121346" y="167338"/>
                  </a:lnTo>
                  <a:lnTo>
                    <a:pt x="70776" y="215587"/>
                  </a:lnTo>
                  <a:lnTo>
                    <a:pt x="44108" y="268554"/>
                  </a:lnTo>
                  <a:lnTo>
                    <a:pt x="40639" y="296418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376427" y="1339596"/>
            <a:ext cx="585216" cy="809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G</a:t>
            </a:r>
            <a:r>
              <a:rPr sz="5400" b="1" spc="245" dirty="0">
                <a:solidFill>
                  <a:srgbClr val="000000"/>
                </a:solidFill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844" y="945337"/>
            <a:ext cx="6527800" cy="592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25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  <a:p>
            <a:pPr marL="2400300">
              <a:lnSpc>
                <a:spcPts val="2225"/>
              </a:lnSpc>
            </a:pPr>
            <a:r>
              <a:rPr sz="2000" spc="-5" dirty="0">
                <a:latin typeface="Courier New"/>
                <a:cs typeface="Courier New"/>
              </a:rPr>
              <a:t>Merge ou resolver</a:t>
            </a:r>
            <a:r>
              <a:rPr sz="2000" spc="-3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conflitos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6427" y="1339596"/>
            <a:ext cx="585216" cy="809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703832" y="1726692"/>
            <a:ext cx="6160135" cy="4251960"/>
            <a:chOff x="1703832" y="1726692"/>
            <a:chExt cx="6160135" cy="4251960"/>
          </a:xfrm>
        </p:grpSpPr>
        <p:sp>
          <p:nvSpPr>
            <p:cNvPr id="17" name="object 17"/>
            <p:cNvSpPr/>
            <p:nvPr/>
          </p:nvSpPr>
          <p:spPr>
            <a:xfrm>
              <a:off x="1703832" y="1726692"/>
              <a:ext cx="6160008" cy="42519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2318" y="2340101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631698" y="0"/>
                  </a:moveTo>
                  <a:lnTo>
                    <a:pt x="567111" y="1530"/>
                  </a:lnTo>
                  <a:lnTo>
                    <a:pt x="504391" y="6022"/>
                  </a:lnTo>
                  <a:lnTo>
                    <a:pt x="443853" y="13326"/>
                  </a:lnTo>
                  <a:lnTo>
                    <a:pt x="385816" y="23294"/>
                  </a:lnTo>
                  <a:lnTo>
                    <a:pt x="330596" y="35776"/>
                  </a:lnTo>
                  <a:lnTo>
                    <a:pt x="278513" y="50624"/>
                  </a:lnTo>
                  <a:lnTo>
                    <a:pt x="229882" y="67688"/>
                  </a:lnTo>
                  <a:lnTo>
                    <a:pt x="185023" y="86820"/>
                  </a:lnTo>
                  <a:lnTo>
                    <a:pt x="144251" y="107870"/>
                  </a:lnTo>
                  <a:lnTo>
                    <a:pt x="107886" y="130689"/>
                  </a:lnTo>
                  <a:lnTo>
                    <a:pt x="76244" y="155129"/>
                  </a:lnTo>
                  <a:lnTo>
                    <a:pt x="28400" y="208273"/>
                  </a:lnTo>
                  <a:lnTo>
                    <a:pt x="3261" y="266111"/>
                  </a:lnTo>
                  <a:lnTo>
                    <a:pt x="0" y="296418"/>
                  </a:lnTo>
                  <a:lnTo>
                    <a:pt x="3261" y="326724"/>
                  </a:lnTo>
                  <a:lnTo>
                    <a:pt x="28400" y="384562"/>
                  </a:lnTo>
                  <a:lnTo>
                    <a:pt x="76244" y="437706"/>
                  </a:lnTo>
                  <a:lnTo>
                    <a:pt x="107886" y="462146"/>
                  </a:lnTo>
                  <a:lnTo>
                    <a:pt x="144251" y="484965"/>
                  </a:lnTo>
                  <a:lnTo>
                    <a:pt x="185023" y="506015"/>
                  </a:lnTo>
                  <a:lnTo>
                    <a:pt x="229882" y="525147"/>
                  </a:lnTo>
                  <a:lnTo>
                    <a:pt x="278513" y="542211"/>
                  </a:lnTo>
                  <a:lnTo>
                    <a:pt x="330596" y="557059"/>
                  </a:lnTo>
                  <a:lnTo>
                    <a:pt x="385816" y="569541"/>
                  </a:lnTo>
                  <a:lnTo>
                    <a:pt x="443853" y="579509"/>
                  </a:lnTo>
                  <a:lnTo>
                    <a:pt x="504391" y="586813"/>
                  </a:lnTo>
                  <a:lnTo>
                    <a:pt x="567111" y="591305"/>
                  </a:lnTo>
                  <a:lnTo>
                    <a:pt x="631698" y="592836"/>
                  </a:lnTo>
                  <a:lnTo>
                    <a:pt x="696284" y="591305"/>
                  </a:lnTo>
                  <a:lnTo>
                    <a:pt x="759004" y="586813"/>
                  </a:lnTo>
                  <a:lnTo>
                    <a:pt x="819542" y="579509"/>
                  </a:lnTo>
                  <a:lnTo>
                    <a:pt x="877579" y="569541"/>
                  </a:lnTo>
                  <a:lnTo>
                    <a:pt x="932799" y="557059"/>
                  </a:lnTo>
                  <a:lnTo>
                    <a:pt x="949858" y="552196"/>
                  </a:lnTo>
                  <a:lnTo>
                    <a:pt x="631698" y="552196"/>
                  </a:lnTo>
                  <a:lnTo>
                    <a:pt x="567303" y="550694"/>
                  </a:lnTo>
                  <a:lnTo>
                    <a:pt x="504914" y="546294"/>
                  </a:lnTo>
                  <a:lnTo>
                    <a:pt x="444894" y="539152"/>
                  </a:lnTo>
                  <a:lnTo>
                    <a:pt x="387601" y="529424"/>
                  </a:lnTo>
                  <a:lnTo>
                    <a:pt x="333398" y="517266"/>
                  </a:lnTo>
                  <a:lnTo>
                    <a:pt x="282645" y="502834"/>
                  </a:lnTo>
                  <a:lnTo>
                    <a:pt x="235702" y="486285"/>
                  </a:lnTo>
                  <a:lnTo>
                    <a:pt x="192931" y="467775"/>
                  </a:lnTo>
                  <a:lnTo>
                    <a:pt x="154692" y="447460"/>
                  </a:lnTo>
                  <a:lnTo>
                    <a:pt x="121346" y="425497"/>
                  </a:lnTo>
                  <a:lnTo>
                    <a:pt x="70776" y="377248"/>
                  </a:lnTo>
                  <a:lnTo>
                    <a:pt x="44108" y="324281"/>
                  </a:lnTo>
                  <a:lnTo>
                    <a:pt x="40639" y="296418"/>
                  </a:lnTo>
                  <a:lnTo>
                    <a:pt x="44108" y="268554"/>
                  </a:lnTo>
                  <a:lnTo>
                    <a:pt x="70776" y="215587"/>
                  </a:lnTo>
                  <a:lnTo>
                    <a:pt x="121346" y="167338"/>
                  </a:lnTo>
                  <a:lnTo>
                    <a:pt x="154692" y="145375"/>
                  </a:lnTo>
                  <a:lnTo>
                    <a:pt x="192931" y="125060"/>
                  </a:lnTo>
                  <a:lnTo>
                    <a:pt x="235702" y="106550"/>
                  </a:lnTo>
                  <a:lnTo>
                    <a:pt x="282645" y="90001"/>
                  </a:lnTo>
                  <a:lnTo>
                    <a:pt x="333398" y="75569"/>
                  </a:lnTo>
                  <a:lnTo>
                    <a:pt x="387601" y="63411"/>
                  </a:lnTo>
                  <a:lnTo>
                    <a:pt x="444894" y="53683"/>
                  </a:lnTo>
                  <a:lnTo>
                    <a:pt x="504914" y="46541"/>
                  </a:lnTo>
                  <a:lnTo>
                    <a:pt x="567303" y="42141"/>
                  </a:lnTo>
                  <a:lnTo>
                    <a:pt x="631698" y="40639"/>
                  </a:lnTo>
                  <a:lnTo>
                    <a:pt x="949858" y="40639"/>
                  </a:lnTo>
                  <a:lnTo>
                    <a:pt x="932799" y="35776"/>
                  </a:lnTo>
                  <a:lnTo>
                    <a:pt x="877579" y="23294"/>
                  </a:lnTo>
                  <a:lnTo>
                    <a:pt x="819542" y="13326"/>
                  </a:lnTo>
                  <a:lnTo>
                    <a:pt x="759004" y="6022"/>
                  </a:lnTo>
                  <a:lnTo>
                    <a:pt x="696284" y="1530"/>
                  </a:lnTo>
                  <a:lnTo>
                    <a:pt x="631698" y="0"/>
                  </a:lnTo>
                  <a:close/>
                </a:path>
                <a:path w="1263650" h="593089">
                  <a:moveTo>
                    <a:pt x="949858" y="40639"/>
                  </a:moveTo>
                  <a:lnTo>
                    <a:pt x="631698" y="40639"/>
                  </a:lnTo>
                  <a:lnTo>
                    <a:pt x="696092" y="42141"/>
                  </a:lnTo>
                  <a:lnTo>
                    <a:pt x="758481" y="46541"/>
                  </a:lnTo>
                  <a:lnTo>
                    <a:pt x="818501" y="53683"/>
                  </a:lnTo>
                  <a:lnTo>
                    <a:pt x="875794" y="63411"/>
                  </a:lnTo>
                  <a:lnTo>
                    <a:pt x="929997" y="75569"/>
                  </a:lnTo>
                  <a:lnTo>
                    <a:pt x="980750" y="90001"/>
                  </a:lnTo>
                  <a:lnTo>
                    <a:pt x="1027693" y="106550"/>
                  </a:lnTo>
                  <a:lnTo>
                    <a:pt x="1070464" y="125060"/>
                  </a:lnTo>
                  <a:lnTo>
                    <a:pt x="1108703" y="145375"/>
                  </a:lnTo>
                  <a:lnTo>
                    <a:pt x="1142049" y="167338"/>
                  </a:lnTo>
                  <a:lnTo>
                    <a:pt x="1192619" y="215587"/>
                  </a:lnTo>
                  <a:lnTo>
                    <a:pt x="1219287" y="268554"/>
                  </a:lnTo>
                  <a:lnTo>
                    <a:pt x="1222756" y="296418"/>
                  </a:lnTo>
                  <a:lnTo>
                    <a:pt x="1219287" y="324281"/>
                  </a:lnTo>
                  <a:lnTo>
                    <a:pt x="1192619" y="377248"/>
                  </a:lnTo>
                  <a:lnTo>
                    <a:pt x="1142049" y="425497"/>
                  </a:lnTo>
                  <a:lnTo>
                    <a:pt x="1108703" y="447460"/>
                  </a:lnTo>
                  <a:lnTo>
                    <a:pt x="1070464" y="467775"/>
                  </a:lnTo>
                  <a:lnTo>
                    <a:pt x="1027693" y="486285"/>
                  </a:lnTo>
                  <a:lnTo>
                    <a:pt x="980750" y="502834"/>
                  </a:lnTo>
                  <a:lnTo>
                    <a:pt x="929997" y="517266"/>
                  </a:lnTo>
                  <a:lnTo>
                    <a:pt x="875794" y="529424"/>
                  </a:lnTo>
                  <a:lnTo>
                    <a:pt x="818501" y="539152"/>
                  </a:lnTo>
                  <a:lnTo>
                    <a:pt x="758481" y="546294"/>
                  </a:lnTo>
                  <a:lnTo>
                    <a:pt x="696092" y="550694"/>
                  </a:lnTo>
                  <a:lnTo>
                    <a:pt x="631698" y="552196"/>
                  </a:lnTo>
                  <a:lnTo>
                    <a:pt x="949858" y="552196"/>
                  </a:lnTo>
                  <a:lnTo>
                    <a:pt x="1033513" y="525147"/>
                  </a:lnTo>
                  <a:lnTo>
                    <a:pt x="1078372" y="506015"/>
                  </a:lnTo>
                  <a:lnTo>
                    <a:pt x="1119144" y="484965"/>
                  </a:lnTo>
                  <a:lnTo>
                    <a:pt x="1155509" y="462146"/>
                  </a:lnTo>
                  <a:lnTo>
                    <a:pt x="1187151" y="437706"/>
                  </a:lnTo>
                  <a:lnTo>
                    <a:pt x="1234995" y="384562"/>
                  </a:lnTo>
                  <a:lnTo>
                    <a:pt x="1260134" y="326724"/>
                  </a:lnTo>
                  <a:lnTo>
                    <a:pt x="1263395" y="296418"/>
                  </a:lnTo>
                  <a:lnTo>
                    <a:pt x="1260134" y="266111"/>
                  </a:lnTo>
                  <a:lnTo>
                    <a:pt x="1234995" y="208273"/>
                  </a:lnTo>
                  <a:lnTo>
                    <a:pt x="1187151" y="155129"/>
                  </a:lnTo>
                  <a:lnTo>
                    <a:pt x="1155509" y="130689"/>
                  </a:lnTo>
                  <a:lnTo>
                    <a:pt x="1119144" y="107870"/>
                  </a:lnTo>
                  <a:lnTo>
                    <a:pt x="1078372" y="86820"/>
                  </a:lnTo>
                  <a:lnTo>
                    <a:pt x="1033513" y="67688"/>
                  </a:lnTo>
                  <a:lnTo>
                    <a:pt x="984882" y="50624"/>
                  </a:lnTo>
                  <a:lnTo>
                    <a:pt x="949858" y="406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2318" y="2340101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0" y="296418"/>
                  </a:moveTo>
                  <a:lnTo>
                    <a:pt x="12834" y="236680"/>
                  </a:lnTo>
                  <a:lnTo>
                    <a:pt x="49643" y="181040"/>
                  </a:lnTo>
                  <a:lnTo>
                    <a:pt x="107886" y="130689"/>
                  </a:lnTo>
                  <a:lnTo>
                    <a:pt x="144251" y="107870"/>
                  </a:lnTo>
                  <a:lnTo>
                    <a:pt x="185023" y="86820"/>
                  </a:lnTo>
                  <a:lnTo>
                    <a:pt x="229882" y="67688"/>
                  </a:lnTo>
                  <a:lnTo>
                    <a:pt x="278513" y="50624"/>
                  </a:lnTo>
                  <a:lnTo>
                    <a:pt x="330596" y="35776"/>
                  </a:lnTo>
                  <a:lnTo>
                    <a:pt x="385816" y="23294"/>
                  </a:lnTo>
                  <a:lnTo>
                    <a:pt x="443853" y="13326"/>
                  </a:lnTo>
                  <a:lnTo>
                    <a:pt x="504391" y="6022"/>
                  </a:lnTo>
                  <a:lnTo>
                    <a:pt x="567111" y="1530"/>
                  </a:lnTo>
                  <a:lnTo>
                    <a:pt x="631698" y="0"/>
                  </a:lnTo>
                  <a:lnTo>
                    <a:pt x="696284" y="1530"/>
                  </a:lnTo>
                  <a:lnTo>
                    <a:pt x="759004" y="6022"/>
                  </a:lnTo>
                  <a:lnTo>
                    <a:pt x="819542" y="13326"/>
                  </a:lnTo>
                  <a:lnTo>
                    <a:pt x="877579" y="23294"/>
                  </a:lnTo>
                  <a:lnTo>
                    <a:pt x="932799" y="35776"/>
                  </a:lnTo>
                  <a:lnTo>
                    <a:pt x="984882" y="50624"/>
                  </a:lnTo>
                  <a:lnTo>
                    <a:pt x="1033513" y="67688"/>
                  </a:lnTo>
                  <a:lnTo>
                    <a:pt x="1078372" y="86820"/>
                  </a:lnTo>
                  <a:lnTo>
                    <a:pt x="1119144" y="107870"/>
                  </a:lnTo>
                  <a:lnTo>
                    <a:pt x="1155509" y="130689"/>
                  </a:lnTo>
                  <a:lnTo>
                    <a:pt x="1187151" y="155129"/>
                  </a:lnTo>
                  <a:lnTo>
                    <a:pt x="1234995" y="208273"/>
                  </a:lnTo>
                  <a:lnTo>
                    <a:pt x="1260134" y="266111"/>
                  </a:lnTo>
                  <a:lnTo>
                    <a:pt x="1263395" y="296418"/>
                  </a:lnTo>
                  <a:lnTo>
                    <a:pt x="1260134" y="326724"/>
                  </a:lnTo>
                  <a:lnTo>
                    <a:pt x="1234995" y="384562"/>
                  </a:lnTo>
                  <a:lnTo>
                    <a:pt x="1187151" y="437706"/>
                  </a:lnTo>
                  <a:lnTo>
                    <a:pt x="1155509" y="462146"/>
                  </a:lnTo>
                  <a:lnTo>
                    <a:pt x="1119144" y="484965"/>
                  </a:lnTo>
                  <a:lnTo>
                    <a:pt x="1078372" y="506015"/>
                  </a:lnTo>
                  <a:lnTo>
                    <a:pt x="1033513" y="525147"/>
                  </a:lnTo>
                  <a:lnTo>
                    <a:pt x="984882" y="542211"/>
                  </a:lnTo>
                  <a:lnTo>
                    <a:pt x="932799" y="557059"/>
                  </a:lnTo>
                  <a:lnTo>
                    <a:pt x="877579" y="569541"/>
                  </a:lnTo>
                  <a:lnTo>
                    <a:pt x="819542" y="579509"/>
                  </a:lnTo>
                  <a:lnTo>
                    <a:pt x="759004" y="586813"/>
                  </a:lnTo>
                  <a:lnTo>
                    <a:pt x="696284" y="591305"/>
                  </a:lnTo>
                  <a:lnTo>
                    <a:pt x="631698" y="592836"/>
                  </a:lnTo>
                  <a:lnTo>
                    <a:pt x="567111" y="591305"/>
                  </a:lnTo>
                  <a:lnTo>
                    <a:pt x="504391" y="586813"/>
                  </a:lnTo>
                  <a:lnTo>
                    <a:pt x="443853" y="579509"/>
                  </a:lnTo>
                  <a:lnTo>
                    <a:pt x="385816" y="569541"/>
                  </a:lnTo>
                  <a:lnTo>
                    <a:pt x="330596" y="557059"/>
                  </a:lnTo>
                  <a:lnTo>
                    <a:pt x="278513" y="542211"/>
                  </a:lnTo>
                  <a:lnTo>
                    <a:pt x="229882" y="525147"/>
                  </a:lnTo>
                  <a:lnTo>
                    <a:pt x="185023" y="506015"/>
                  </a:lnTo>
                  <a:lnTo>
                    <a:pt x="144251" y="484965"/>
                  </a:lnTo>
                  <a:lnTo>
                    <a:pt x="107886" y="462146"/>
                  </a:lnTo>
                  <a:lnTo>
                    <a:pt x="76244" y="437706"/>
                  </a:lnTo>
                  <a:lnTo>
                    <a:pt x="28400" y="384562"/>
                  </a:lnTo>
                  <a:lnTo>
                    <a:pt x="3261" y="326724"/>
                  </a:lnTo>
                  <a:lnTo>
                    <a:pt x="0" y="296418"/>
                  </a:lnTo>
                  <a:close/>
                </a:path>
                <a:path w="1263650" h="593089">
                  <a:moveTo>
                    <a:pt x="40639" y="296418"/>
                  </a:moveTo>
                  <a:lnTo>
                    <a:pt x="54274" y="351276"/>
                  </a:lnTo>
                  <a:lnTo>
                    <a:pt x="93254" y="402041"/>
                  </a:lnTo>
                  <a:lnTo>
                    <a:pt x="154692" y="447460"/>
                  </a:lnTo>
                  <a:lnTo>
                    <a:pt x="192931" y="467775"/>
                  </a:lnTo>
                  <a:lnTo>
                    <a:pt x="235702" y="486285"/>
                  </a:lnTo>
                  <a:lnTo>
                    <a:pt x="282645" y="502834"/>
                  </a:lnTo>
                  <a:lnTo>
                    <a:pt x="333398" y="517266"/>
                  </a:lnTo>
                  <a:lnTo>
                    <a:pt x="387601" y="529424"/>
                  </a:lnTo>
                  <a:lnTo>
                    <a:pt x="444894" y="539152"/>
                  </a:lnTo>
                  <a:lnTo>
                    <a:pt x="504914" y="546294"/>
                  </a:lnTo>
                  <a:lnTo>
                    <a:pt x="567303" y="550694"/>
                  </a:lnTo>
                  <a:lnTo>
                    <a:pt x="631698" y="552196"/>
                  </a:lnTo>
                  <a:lnTo>
                    <a:pt x="696092" y="550694"/>
                  </a:lnTo>
                  <a:lnTo>
                    <a:pt x="758481" y="546294"/>
                  </a:lnTo>
                  <a:lnTo>
                    <a:pt x="818501" y="539152"/>
                  </a:lnTo>
                  <a:lnTo>
                    <a:pt x="875794" y="529424"/>
                  </a:lnTo>
                  <a:lnTo>
                    <a:pt x="929997" y="517266"/>
                  </a:lnTo>
                  <a:lnTo>
                    <a:pt x="980750" y="502834"/>
                  </a:lnTo>
                  <a:lnTo>
                    <a:pt x="1027693" y="486285"/>
                  </a:lnTo>
                  <a:lnTo>
                    <a:pt x="1070464" y="467775"/>
                  </a:lnTo>
                  <a:lnTo>
                    <a:pt x="1108703" y="447460"/>
                  </a:lnTo>
                  <a:lnTo>
                    <a:pt x="1142049" y="425497"/>
                  </a:lnTo>
                  <a:lnTo>
                    <a:pt x="1192619" y="377248"/>
                  </a:lnTo>
                  <a:lnTo>
                    <a:pt x="1219287" y="324281"/>
                  </a:lnTo>
                  <a:lnTo>
                    <a:pt x="1222756" y="296418"/>
                  </a:lnTo>
                  <a:lnTo>
                    <a:pt x="1219287" y="268554"/>
                  </a:lnTo>
                  <a:lnTo>
                    <a:pt x="1192619" y="215587"/>
                  </a:lnTo>
                  <a:lnTo>
                    <a:pt x="1142049" y="167338"/>
                  </a:lnTo>
                  <a:lnTo>
                    <a:pt x="1108703" y="145375"/>
                  </a:lnTo>
                  <a:lnTo>
                    <a:pt x="1070464" y="125060"/>
                  </a:lnTo>
                  <a:lnTo>
                    <a:pt x="1027693" y="106550"/>
                  </a:lnTo>
                  <a:lnTo>
                    <a:pt x="980750" y="90001"/>
                  </a:lnTo>
                  <a:lnTo>
                    <a:pt x="929997" y="75569"/>
                  </a:lnTo>
                  <a:lnTo>
                    <a:pt x="875794" y="63411"/>
                  </a:lnTo>
                  <a:lnTo>
                    <a:pt x="818501" y="53683"/>
                  </a:lnTo>
                  <a:lnTo>
                    <a:pt x="758481" y="46541"/>
                  </a:lnTo>
                  <a:lnTo>
                    <a:pt x="696092" y="42141"/>
                  </a:lnTo>
                  <a:lnTo>
                    <a:pt x="631698" y="40639"/>
                  </a:lnTo>
                  <a:lnTo>
                    <a:pt x="567303" y="42141"/>
                  </a:lnTo>
                  <a:lnTo>
                    <a:pt x="504914" y="46541"/>
                  </a:lnTo>
                  <a:lnTo>
                    <a:pt x="444894" y="53683"/>
                  </a:lnTo>
                  <a:lnTo>
                    <a:pt x="387601" y="63411"/>
                  </a:lnTo>
                  <a:lnTo>
                    <a:pt x="333398" y="75569"/>
                  </a:lnTo>
                  <a:lnTo>
                    <a:pt x="282645" y="90001"/>
                  </a:lnTo>
                  <a:lnTo>
                    <a:pt x="235702" y="106550"/>
                  </a:lnTo>
                  <a:lnTo>
                    <a:pt x="192931" y="125060"/>
                  </a:lnTo>
                  <a:lnTo>
                    <a:pt x="154692" y="145375"/>
                  </a:lnTo>
                  <a:lnTo>
                    <a:pt x="121346" y="167338"/>
                  </a:lnTo>
                  <a:lnTo>
                    <a:pt x="70776" y="215587"/>
                  </a:lnTo>
                  <a:lnTo>
                    <a:pt x="44108" y="268554"/>
                  </a:lnTo>
                  <a:lnTo>
                    <a:pt x="40639" y="296418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6742" y="5337810"/>
              <a:ext cx="1880870" cy="591820"/>
            </a:xfrm>
            <a:custGeom>
              <a:avLst/>
              <a:gdLst/>
              <a:ahLst/>
              <a:cxnLst/>
              <a:rect l="l" t="t" r="r" b="b"/>
              <a:pathLst>
                <a:path w="1880870" h="591820">
                  <a:moveTo>
                    <a:pt x="940307" y="0"/>
                  </a:moveTo>
                  <a:lnTo>
                    <a:pt x="870133" y="810"/>
                  </a:lnTo>
                  <a:lnTo>
                    <a:pt x="801359" y="3204"/>
                  </a:lnTo>
                  <a:lnTo>
                    <a:pt x="734167" y="7125"/>
                  </a:lnTo>
                  <a:lnTo>
                    <a:pt x="668740" y="12514"/>
                  </a:lnTo>
                  <a:lnTo>
                    <a:pt x="605258" y="19316"/>
                  </a:lnTo>
                  <a:lnTo>
                    <a:pt x="543904" y="27473"/>
                  </a:lnTo>
                  <a:lnTo>
                    <a:pt x="484859" y="36927"/>
                  </a:lnTo>
                  <a:lnTo>
                    <a:pt x="428306" y="47622"/>
                  </a:lnTo>
                  <a:lnTo>
                    <a:pt x="374427" y="59501"/>
                  </a:lnTo>
                  <a:lnTo>
                    <a:pt x="323402" y="72507"/>
                  </a:lnTo>
                  <a:lnTo>
                    <a:pt x="275415" y="86582"/>
                  </a:lnTo>
                  <a:lnTo>
                    <a:pt x="230646" y="101669"/>
                  </a:lnTo>
                  <a:lnTo>
                    <a:pt x="189278" y="117711"/>
                  </a:lnTo>
                  <a:lnTo>
                    <a:pt x="151493" y="134652"/>
                  </a:lnTo>
                  <a:lnTo>
                    <a:pt x="117471" y="152433"/>
                  </a:lnTo>
                  <a:lnTo>
                    <a:pt x="61450" y="190291"/>
                  </a:lnTo>
                  <a:lnTo>
                    <a:pt x="22667" y="230828"/>
                  </a:lnTo>
                  <a:lnTo>
                    <a:pt x="2579" y="273586"/>
                  </a:lnTo>
                  <a:lnTo>
                    <a:pt x="0" y="295655"/>
                  </a:lnTo>
                  <a:lnTo>
                    <a:pt x="2579" y="317720"/>
                  </a:lnTo>
                  <a:lnTo>
                    <a:pt x="22667" y="360472"/>
                  </a:lnTo>
                  <a:lnTo>
                    <a:pt x="61450" y="401004"/>
                  </a:lnTo>
                  <a:lnTo>
                    <a:pt x="117471" y="438861"/>
                  </a:lnTo>
                  <a:lnTo>
                    <a:pt x="151493" y="456642"/>
                  </a:lnTo>
                  <a:lnTo>
                    <a:pt x="189278" y="473583"/>
                  </a:lnTo>
                  <a:lnTo>
                    <a:pt x="230646" y="489627"/>
                  </a:lnTo>
                  <a:lnTo>
                    <a:pt x="275415" y="504715"/>
                  </a:lnTo>
                  <a:lnTo>
                    <a:pt x="323402" y="518791"/>
                  </a:lnTo>
                  <a:lnTo>
                    <a:pt x="374427" y="531798"/>
                  </a:lnTo>
                  <a:lnTo>
                    <a:pt x="428306" y="543679"/>
                  </a:lnTo>
                  <a:lnTo>
                    <a:pt x="484859" y="554376"/>
                  </a:lnTo>
                  <a:lnTo>
                    <a:pt x="543904" y="563832"/>
                  </a:lnTo>
                  <a:lnTo>
                    <a:pt x="605258" y="571990"/>
                  </a:lnTo>
                  <a:lnTo>
                    <a:pt x="668740" y="578794"/>
                  </a:lnTo>
                  <a:lnTo>
                    <a:pt x="734167" y="584184"/>
                  </a:lnTo>
                  <a:lnTo>
                    <a:pt x="801359" y="588106"/>
                  </a:lnTo>
                  <a:lnTo>
                    <a:pt x="870133" y="590501"/>
                  </a:lnTo>
                  <a:lnTo>
                    <a:pt x="940307" y="591311"/>
                  </a:lnTo>
                  <a:lnTo>
                    <a:pt x="1010482" y="590501"/>
                  </a:lnTo>
                  <a:lnTo>
                    <a:pt x="1079256" y="588106"/>
                  </a:lnTo>
                  <a:lnTo>
                    <a:pt x="1146448" y="584184"/>
                  </a:lnTo>
                  <a:lnTo>
                    <a:pt x="1211875" y="578794"/>
                  </a:lnTo>
                  <a:lnTo>
                    <a:pt x="1275357" y="571990"/>
                  </a:lnTo>
                  <a:lnTo>
                    <a:pt x="1336711" y="563832"/>
                  </a:lnTo>
                  <a:lnTo>
                    <a:pt x="1395756" y="554376"/>
                  </a:lnTo>
                  <a:lnTo>
                    <a:pt x="1414803" y="550773"/>
                  </a:lnTo>
                  <a:lnTo>
                    <a:pt x="940307" y="550773"/>
                  </a:lnTo>
                  <a:lnTo>
                    <a:pt x="869988" y="550006"/>
                  </a:lnTo>
                  <a:lnTo>
                    <a:pt x="801149" y="547741"/>
                  </a:lnTo>
                  <a:lnTo>
                    <a:pt x="733990" y="544036"/>
                  </a:lnTo>
                  <a:lnTo>
                    <a:pt x="668712" y="538947"/>
                  </a:lnTo>
                  <a:lnTo>
                    <a:pt x="605514" y="532531"/>
                  </a:lnTo>
                  <a:lnTo>
                    <a:pt x="544597" y="524844"/>
                  </a:lnTo>
                  <a:lnTo>
                    <a:pt x="486160" y="515944"/>
                  </a:lnTo>
                  <a:lnTo>
                    <a:pt x="430404" y="505887"/>
                  </a:lnTo>
                  <a:lnTo>
                    <a:pt x="377528" y="494729"/>
                  </a:lnTo>
                  <a:lnTo>
                    <a:pt x="327733" y="482528"/>
                  </a:lnTo>
                  <a:lnTo>
                    <a:pt x="281219" y="469340"/>
                  </a:lnTo>
                  <a:lnTo>
                    <a:pt x="238185" y="455222"/>
                  </a:lnTo>
                  <a:lnTo>
                    <a:pt x="198832" y="440231"/>
                  </a:lnTo>
                  <a:lnTo>
                    <a:pt x="163359" y="424422"/>
                  </a:lnTo>
                  <a:lnTo>
                    <a:pt x="104856" y="390582"/>
                  </a:lnTo>
                  <a:lnTo>
                    <a:pt x="64276" y="354154"/>
                  </a:lnTo>
                  <a:lnTo>
                    <a:pt x="43220" y="315594"/>
                  </a:lnTo>
                  <a:lnTo>
                    <a:pt x="40512" y="295655"/>
                  </a:lnTo>
                  <a:lnTo>
                    <a:pt x="43220" y="275725"/>
                  </a:lnTo>
                  <a:lnTo>
                    <a:pt x="64276" y="237175"/>
                  </a:lnTo>
                  <a:lnTo>
                    <a:pt x="104856" y="200752"/>
                  </a:lnTo>
                  <a:lnTo>
                    <a:pt x="163359" y="166910"/>
                  </a:lnTo>
                  <a:lnTo>
                    <a:pt x="198832" y="151100"/>
                  </a:lnTo>
                  <a:lnTo>
                    <a:pt x="238185" y="136105"/>
                  </a:lnTo>
                  <a:lnTo>
                    <a:pt x="281219" y="121984"/>
                  </a:lnTo>
                  <a:lnTo>
                    <a:pt x="327733" y="108792"/>
                  </a:lnTo>
                  <a:lnTo>
                    <a:pt x="377528" y="96586"/>
                  </a:lnTo>
                  <a:lnTo>
                    <a:pt x="430404" y="85424"/>
                  </a:lnTo>
                  <a:lnTo>
                    <a:pt x="486160" y="75362"/>
                  </a:lnTo>
                  <a:lnTo>
                    <a:pt x="544597" y="66458"/>
                  </a:lnTo>
                  <a:lnTo>
                    <a:pt x="605514" y="58767"/>
                  </a:lnTo>
                  <a:lnTo>
                    <a:pt x="668712" y="52347"/>
                  </a:lnTo>
                  <a:lnTo>
                    <a:pt x="733990" y="47255"/>
                  </a:lnTo>
                  <a:lnTo>
                    <a:pt x="801149" y="43547"/>
                  </a:lnTo>
                  <a:lnTo>
                    <a:pt x="869988" y="41281"/>
                  </a:lnTo>
                  <a:lnTo>
                    <a:pt x="940307" y="40512"/>
                  </a:lnTo>
                  <a:lnTo>
                    <a:pt x="1414713" y="40512"/>
                  </a:lnTo>
                  <a:lnTo>
                    <a:pt x="1395756" y="36927"/>
                  </a:lnTo>
                  <a:lnTo>
                    <a:pt x="1336711" y="27473"/>
                  </a:lnTo>
                  <a:lnTo>
                    <a:pt x="1275357" y="19316"/>
                  </a:lnTo>
                  <a:lnTo>
                    <a:pt x="1211875" y="12514"/>
                  </a:lnTo>
                  <a:lnTo>
                    <a:pt x="1146448" y="7125"/>
                  </a:lnTo>
                  <a:lnTo>
                    <a:pt x="1079256" y="3204"/>
                  </a:lnTo>
                  <a:lnTo>
                    <a:pt x="1010482" y="810"/>
                  </a:lnTo>
                  <a:lnTo>
                    <a:pt x="940307" y="0"/>
                  </a:lnTo>
                  <a:close/>
                </a:path>
                <a:path w="1880870" h="591820">
                  <a:moveTo>
                    <a:pt x="1414713" y="40512"/>
                  </a:moveTo>
                  <a:lnTo>
                    <a:pt x="940307" y="40512"/>
                  </a:lnTo>
                  <a:lnTo>
                    <a:pt x="1010627" y="41281"/>
                  </a:lnTo>
                  <a:lnTo>
                    <a:pt x="1079466" y="43547"/>
                  </a:lnTo>
                  <a:lnTo>
                    <a:pt x="1146625" y="47255"/>
                  </a:lnTo>
                  <a:lnTo>
                    <a:pt x="1211903" y="52347"/>
                  </a:lnTo>
                  <a:lnTo>
                    <a:pt x="1275101" y="58767"/>
                  </a:lnTo>
                  <a:lnTo>
                    <a:pt x="1336018" y="66458"/>
                  </a:lnTo>
                  <a:lnTo>
                    <a:pt x="1394455" y="75362"/>
                  </a:lnTo>
                  <a:lnTo>
                    <a:pt x="1450211" y="85424"/>
                  </a:lnTo>
                  <a:lnTo>
                    <a:pt x="1503087" y="96586"/>
                  </a:lnTo>
                  <a:lnTo>
                    <a:pt x="1552882" y="108792"/>
                  </a:lnTo>
                  <a:lnTo>
                    <a:pt x="1599396" y="121984"/>
                  </a:lnTo>
                  <a:lnTo>
                    <a:pt x="1642430" y="136105"/>
                  </a:lnTo>
                  <a:lnTo>
                    <a:pt x="1681783" y="151100"/>
                  </a:lnTo>
                  <a:lnTo>
                    <a:pt x="1717256" y="166910"/>
                  </a:lnTo>
                  <a:lnTo>
                    <a:pt x="1775759" y="200752"/>
                  </a:lnTo>
                  <a:lnTo>
                    <a:pt x="1816339" y="237175"/>
                  </a:lnTo>
                  <a:lnTo>
                    <a:pt x="1837395" y="275725"/>
                  </a:lnTo>
                  <a:lnTo>
                    <a:pt x="1840103" y="295655"/>
                  </a:lnTo>
                  <a:lnTo>
                    <a:pt x="1837395" y="315594"/>
                  </a:lnTo>
                  <a:lnTo>
                    <a:pt x="1816339" y="354154"/>
                  </a:lnTo>
                  <a:lnTo>
                    <a:pt x="1775759" y="390582"/>
                  </a:lnTo>
                  <a:lnTo>
                    <a:pt x="1717256" y="424422"/>
                  </a:lnTo>
                  <a:lnTo>
                    <a:pt x="1681783" y="440231"/>
                  </a:lnTo>
                  <a:lnTo>
                    <a:pt x="1642430" y="455222"/>
                  </a:lnTo>
                  <a:lnTo>
                    <a:pt x="1599396" y="469340"/>
                  </a:lnTo>
                  <a:lnTo>
                    <a:pt x="1552882" y="482528"/>
                  </a:lnTo>
                  <a:lnTo>
                    <a:pt x="1503087" y="494729"/>
                  </a:lnTo>
                  <a:lnTo>
                    <a:pt x="1450211" y="505887"/>
                  </a:lnTo>
                  <a:lnTo>
                    <a:pt x="1394455" y="515944"/>
                  </a:lnTo>
                  <a:lnTo>
                    <a:pt x="1336018" y="524844"/>
                  </a:lnTo>
                  <a:lnTo>
                    <a:pt x="1275101" y="532531"/>
                  </a:lnTo>
                  <a:lnTo>
                    <a:pt x="1211903" y="538947"/>
                  </a:lnTo>
                  <a:lnTo>
                    <a:pt x="1146625" y="544036"/>
                  </a:lnTo>
                  <a:lnTo>
                    <a:pt x="1079466" y="547741"/>
                  </a:lnTo>
                  <a:lnTo>
                    <a:pt x="1010627" y="550006"/>
                  </a:lnTo>
                  <a:lnTo>
                    <a:pt x="940307" y="550773"/>
                  </a:lnTo>
                  <a:lnTo>
                    <a:pt x="1414803" y="550773"/>
                  </a:lnTo>
                  <a:lnTo>
                    <a:pt x="1452309" y="543679"/>
                  </a:lnTo>
                  <a:lnTo>
                    <a:pt x="1506188" y="531798"/>
                  </a:lnTo>
                  <a:lnTo>
                    <a:pt x="1557213" y="518791"/>
                  </a:lnTo>
                  <a:lnTo>
                    <a:pt x="1605200" y="504715"/>
                  </a:lnTo>
                  <a:lnTo>
                    <a:pt x="1649969" y="489627"/>
                  </a:lnTo>
                  <a:lnTo>
                    <a:pt x="1691337" y="473583"/>
                  </a:lnTo>
                  <a:lnTo>
                    <a:pt x="1729122" y="456642"/>
                  </a:lnTo>
                  <a:lnTo>
                    <a:pt x="1763144" y="438861"/>
                  </a:lnTo>
                  <a:lnTo>
                    <a:pt x="1819165" y="401004"/>
                  </a:lnTo>
                  <a:lnTo>
                    <a:pt x="1857948" y="360472"/>
                  </a:lnTo>
                  <a:lnTo>
                    <a:pt x="1878036" y="317720"/>
                  </a:lnTo>
                  <a:lnTo>
                    <a:pt x="1880616" y="295655"/>
                  </a:lnTo>
                  <a:lnTo>
                    <a:pt x="1878036" y="273586"/>
                  </a:lnTo>
                  <a:lnTo>
                    <a:pt x="1857948" y="230828"/>
                  </a:lnTo>
                  <a:lnTo>
                    <a:pt x="1819165" y="190291"/>
                  </a:lnTo>
                  <a:lnTo>
                    <a:pt x="1763144" y="152433"/>
                  </a:lnTo>
                  <a:lnTo>
                    <a:pt x="1729122" y="134652"/>
                  </a:lnTo>
                  <a:lnTo>
                    <a:pt x="1691337" y="117711"/>
                  </a:lnTo>
                  <a:lnTo>
                    <a:pt x="1649969" y="101669"/>
                  </a:lnTo>
                  <a:lnTo>
                    <a:pt x="1605200" y="86582"/>
                  </a:lnTo>
                  <a:lnTo>
                    <a:pt x="1557213" y="72507"/>
                  </a:lnTo>
                  <a:lnTo>
                    <a:pt x="1506188" y="59501"/>
                  </a:lnTo>
                  <a:lnTo>
                    <a:pt x="1452309" y="47622"/>
                  </a:lnTo>
                  <a:lnTo>
                    <a:pt x="1414713" y="4051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6742" y="5337810"/>
              <a:ext cx="1880870" cy="591820"/>
            </a:xfrm>
            <a:custGeom>
              <a:avLst/>
              <a:gdLst/>
              <a:ahLst/>
              <a:cxnLst/>
              <a:rect l="l" t="t" r="r" b="b"/>
              <a:pathLst>
                <a:path w="1880870" h="591820">
                  <a:moveTo>
                    <a:pt x="0" y="295655"/>
                  </a:moveTo>
                  <a:lnTo>
                    <a:pt x="10195" y="251958"/>
                  </a:lnTo>
                  <a:lnTo>
                    <a:pt x="39812" y="210253"/>
                  </a:lnTo>
                  <a:lnTo>
                    <a:pt x="87396" y="170999"/>
                  </a:lnTo>
                  <a:lnTo>
                    <a:pt x="151493" y="134652"/>
                  </a:lnTo>
                  <a:lnTo>
                    <a:pt x="189278" y="117711"/>
                  </a:lnTo>
                  <a:lnTo>
                    <a:pt x="230646" y="101669"/>
                  </a:lnTo>
                  <a:lnTo>
                    <a:pt x="275415" y="86582"/>
                  </a:lnTo>
                  <a:lnTo>
                    <a:pt x="323402" y="72507"/>
                  </a:lnTo>
                  <a:lnTo>
                    <a:pt x="374427" y="59501"/>
                  </a:lnTo>
                  <a:lnTo>
                    <a:pt x="428306" y="47622"/>
                  </a:lnTo>
                  <a:lnTo>
                    <a:pt x="484859" y="36927"/>
                  </a:lnTo>
                  <a:lnTo>
                    <a:pt x="543904" y="27473"/>
                  </a:lnTo>
                  <a:lnTo>
                    <a:pt x="605258" y="19316"/>
                  </a:lnTo>
                  <a:lnTo>
                    <a:pt x="668740" y="12514"/>
                  </a:lnTo>
                  <a:lnTo>
                    <a:pt x="734167" y="7125"/>
                  </a:lnTo>
                  <a:lnTo>
                    <a:pt x="801359" y="3204"/>
                  </a:lnTo>
                  <a:lnTo>
                    <a:pt x="870133" y="810"/>
                  </a:lnTo>
                  <a:lnTo>
                    <a:pt x="940307" y="0"/>
                  </a:lnTo>
                  <a:lnTo>
                    <a:pt x="1010482" y="810"/>
                  </a:lnTo>
                  <a:lnTo>
                    <a:pt x="1079256" y="3204"/>
                  </a:lnTo>
                  <a:lnTo>
                    <a:pt x="1146448" y="7125"/>
                  </a:lnTo>
                  <a:lnTo>
                    <a:pt x="1211875" y="12514"/>
                  </a:lnTo>
                  <a:lnTo>
                    <a:pt x="1275357" y="19316"/>
                  </a:lnTo>
                  <a:lnTo>
                    <a:pt x="1336711" y="27473"/>
                  </a:lnTo>
                  <a:lnTo>
                    <a:pt x="1395756" y="36927"/>
                  </a:lnTo>
                  <a:lnTo>
                    <a:pt x="1452309" y="47622"/>
                  </a:lnTo>
                  <a:lnTo>
                    <a:pt x="1506188" y="59501"/>
                  </a:lnTo>
                  <a:lnTo>
                    <a:pt x="1557213" y="72507"/>
                  </a:lnTo>
                  <a:lnTo>
                    <a:pt x="1605200" y="86582"/>
                  </a:lnTo>
                  <a:lnTo>
                    <a:pt x="1649969" y="101669"/>
                  </a:lnTo>
                  <a:lnTo>
                    <a:pt x="1691337" y="117711"/>
                  </a:lnTo>
                  <a:lnTo>
                    <a:pt x="1729122" y="134652"/>
                  </a:lnTo>
                  <a:lnTo>
                    <a:pt x="1763144" y="152433"/>
                  </a:lnTo>
                  <a:lnTo>
                    <a:pt x="1819165" y="190291"/>
                  </a:lnTo>
                  <a:lnTo>
                    <a:pt x="1857948" y="230828"/>
                  </a:lnTo>
                  <a:lnTo>
                    <a:pt x="1878036" y="273586"/>
                  </a:lnTo>
                  <a:lnTo>
                    <a:pt x="1880616" y="295655"/>
                  </a:lnTo>
                  <a:lnTo>
                    <a:pt x="1878036" y="317720"/>
                  </a:lnTo>
                  <a:lnTo>
                    <a:pt x="1857948" y="360472"/>
                  </a:lnTo>
                  <a:lnTo>
                    <a:pt x="1819165" y="401004"/>
                  </a:lnTo>
                  <a:lnTo>
                    <a:pt x="1763144" y="438861"/>
                  </a:lnTo>
                  <a:lnTo>
                    <a:pt x="1729122" y="456642"/>
                  </a:lnTo>
                  <a:lnTo>
                    <a:pt x="1691337" y="473583"/>
                  </a:lnTo>
                  <a:lnTo>
                    <a:pt x="1649969" y="489627"/>
                  </a:lnTo>
                  <a:lnTo>
                    <a:pt x="1605200" y="504715"/>
                  </a:lnTo>
                  <a:lnTo>
                    <a:pt x="1557213" y="518791"/>
                  </a:lnTo>
                  <a:lnTo>
                    <a:pt x="1506188" y="531798"/>
                  </a:lnTo>
                  <a:lnTo>
                    <a:pt x="1452309" y="543679"/>
                  </a:lnTo>
                  <a:lnTo>
                    <a:pt x="1395756" y="554376"/>
                  </a:lnTo>
                  <a:lnTo>
                    <a:pt x="1336711" y="563832"/>
                  </a:lnTo>
                  <a:lnTo>
                    <a:pt x="1275357" y="571990"/>
                  </a:lnTo>
                  <a:lnTo>
                    <a:pt x="1211875" y="578794"/>
                  </a:lnTo>
                  <a:lnTo>
                    <a:pt x="1146448" y="584184"/>
                  </a:lnTo>
                  <a:lnTo>
                    <a:pt x="1079256" y="588106"/>
                  </a:lnTo>
                  <a:lnTo>
                    <a:pt x="1010482" y="590501"/>
                  </a:lnTo>
                  <a:lnTo>
                    <a:pt x="940307" y="591311"/>
                  </a:lnTo>
                  <a:lnTo>
                    <a:pt x="870133" y="590501"/>
                  </a:lnTo>
                  <a:lnTo>
                    <a:pt x="801359" y="588106"/>
                  </a:lnTo>
                  <a:lnTo>
                    <a:pt x="734167" y="584184"/>
                  </a:lnTo>
                  <a:lnTo>
                    <a:pt x="668740" y="578794"/>
                  </a:lnTo>
                  <a:lnTo>
                    <a:pt x="605258" y="571990"/>
                  </a:lnTo>
                  <a:lnTo>
                    <a:pt x="543904" y="563832"/>
                  </a:lnTo>
                  <a:lnTo>
                    <a:pt x="484859" y="554376"/>
                  </a:lnTo>
                  <a:lnTo>
                    <a:pt x="428306" y="543679"/>
                  </a:lnTo>
                  <a:lnTo>
                    <a:pt x="374427" y="531798"/>
                  </a:lnTo>
                  <a:lnTo>
                    <a:pt x="323402" y="518791"/>
                  </a:lnTo>
                  <a:lnTo>
                    <a:pt x="275415" y="504715"/>
                  </a:lnTo>
                  <a:lnTo>
                    <a:pt x="230646" y="489627"/>
                  </a:lnTo>
                  <a:lnTo>
                    <a:pt x="189278" y="473583"/>
                  </a:lnTo>
                  <a:lnTo>
                    <a:pt x="151493" y="456642"/>
                  </a:lnTo>
                  <a:lnTo>
                    <a:pt x="117471" y="438861"/>
                  </a:lnTo>
                  <a:lnTo>
                    <a:pt x="61450" y="401004"/>
                  </a:lnTo>
                  <a:lnTo>
                    <a:pt x="22667" y="360472"/>
                  </a:lnTo>
                  <a:lnTo>
                    <a:pt x="2579" y="317720"/>
                  </a:lnTo>
                  <a:lnTo>
                    <a:pt x="0" y="295655"/>
                  </a:lnTo>
                  <a:close/>
                </a:path>
                <a:path w="1880870" h="591820">
                  <a:moveTo>
                    <a:pt x="40512" y="295655"/>
                  </a:moveTo>
                  <a:lnTo>
                    <a:pt x="51208" y="335112"/>
                  </a:lnTo>
                  <a:lnTo>
                    <a:pt x="82226" y="372663"/>
                  </a:lnTo>
                  <a:lnTo>
                    <a:pt x="131967" y="407854"/>
                  </a:lnTo>
                  <a:lnTo>
                    <a:pt x="198832" y="440231"/>
                  </a:lnTo>
                  <a:lnTo>
                    <a:pt x="238185" y="455222"/>
                  </a:lnTo>
                  <a:lnTo>
                    <a:pt x="281219" y="469340"/>
                  </a:lnTo>
                  <a:lnTo>
                    <a:pt x="327733" y="482528"/>
                  </a:lnTo>
                  <a:lnTo>
                    <a:pt x="377528" y="494729"/>
                  </a:lnTo>
                  <a:lnTo>
                    <a:pt x="430404" y="505887"/>
                  </a:lnTo>
                  <a:lnTo>
                    <a:pt x="486160" y="515944"/>
                  </a:lnTo>
                  <a:lnTo>
                    <a:pt x="544597" y="524844"/>
                  </a:lnTo>
                  <a:lnTo>
                    <a:pt x="605514" y="532531"/>
                  </a:lnTo>
                  <a:lnTo>
                    <a:pt x="668712" y="538947"/>
                  </a:lnTo>
                  <a:lnTo>
                    <a:pt x="733990" y="544036"/>
                  </a:lnTo>
                  <a:lnTo>
                    <a:pt x="801149" y="547741"/>
                  </a:lnTo>
                  <a:lnTo>
                    <a:pt x="869988" y="550006"/>
                  </a:lnTo>
                  <a:lnTo>
                    <a:pt x="940307" y="550773"/>
                  </a:lnTo>
                  <a:lnTo>
                    <a:pt x="1010627" y="550006"/>
                  </a:lnTo>
                  <a:lnTo>
                    <a:pt x="1079466" y="547741"/>
                  </a:lnTo>
                  <a:lnTo>
                    <a:pt x="1146625" y="544036"/>
                  </a:lnTo>
                  <a:lnTo>
                    <a:pt x="1211903" y="538947"/>
                  </a:lnTo>
                  <a:lnTo>
                    <a:pt x="1275101" y="532531"/>
                  </a:lnTo>
                  <a:lnTo>
                    <a:pt x="1336018" y="524844"/>
                  </a:lnTo>
                  <a:lnTo>
                    <a:pt x="1394455" y="515944"/>
                  </a:lnTo>
                  <a:lnTo>
                    <a:pt x="1450211" y="505887"/>
                  </a:lnTo>
                  <a:lnTo>
                    <a:pt x="1503087" y="494729"/>
                  </a:lnTo>
                  <a:lnTo>
                    <a:pt x="1552882" y="482528"/>
                  </a:lnTo>
                  <a:lnTo>
                    <a:pt x="1599396" y="469340"/>
                  </a:lnTo>
                  <a:lnTo>
                    <a:pt x="1642430" y="455222"/>
                  </a:lnTo>
                  <a:lnTo>
                    <a:pt x="1681783" y="440231"/>
                  </a:lnTo>
                  <a:lnTo>
                    <a:pt x="1717256" y="424422"/>
                  </a:lnTo>
                  <a:lnTo>
                    <a:pt x="1775759" y="390582"/>
                  </a:lnTo>
                  <a:lnTo>
                    <a:pt x="1816339" y="354154"/>
                  </a:lnTo>
                  <a:lnTo>
                    <a:pt x="1837395" y="315594"/>
                  </a:lnTo>
                  <a:lnTo>
                    <a:pt x="1840103" y="295655"/>
                  </a:lnTo>
                  <a:lnTo>
                    <a:pt x="1837395" y="275725"/>
                  </a:lnTo>
                  <a:lnTo>
                    <a:pt x="1816339" y="237175"/>
                  </a:lnTo>
                  <a:lnTo>
                    <a:pt x="1775759" y="200752"/>
                  </a:lnTo>
                  <a:lnTo>
                    <a:pt x="1717256" y="166910"/>
                  </a:lnTo>
                  <a:lnTo>
                    <a:pt x="1681783" y="151100"/>
                  </a:lnTo>
                  <a:lnTo>
                    <a:pt x="1642430" y="136105"/>
                  </a:lnTo>
                  <a:lnTo>
                    <a:pt x="1599396" y="121984"/>
                  </a:lnTo>
                  <a:lnTo>
                    <a:pt x="1552882" y="108792"/>
                  </a:lnTo>
                  <a:lnTo>
                    <a:pt x="1503087" y="96586"/>
                  </a:lnTo>
                  <a:lnTo>
                    <a:pt x="1450211" y="85424"/>
                  </a:lnTo>
                  <a:lnTo>
                    <a:pt x="1394455" y="75362"/>
                  </a:lnTo>
                  <a:lnTo>
                    <a:pt x="1336018" y="66458"/>
                  </a:lnTo>
                  <a:lnTo>
                    <a:pt x="1275101" y="58767"/>
                  </a:lnTo>
                  <a:lnTo>
                    <a:pt x="1211903" y="52347"/>
                  </a:lnTo>
                  <a:lnTo>
                    <a:pt x="1146625" y="47255"/>
                  </a:lnTo>
                  <a:lnTo>
                    <a:pt x="1079466" y="43547"/>
                  </a:lnTo>
                  <a:lnTo>
                    <a:pt x="1010627" y="41281"/>
                  </a:lnTo>
                  <a:lnTo>
                    <a:pt x="940307" y="40512"/>
                  </a:lnTo>
                  <a:lnTo>
                    <a:pt x="869988" y="41281"/>
                  </a:lnTo>
                  <a:lnTo>
                    <a:pt x="801149" y="43547"/>
                  </a:lnTo>
                  <a:lnTo>
                    <a:pt x="733990" y="47255"/>
                  </a:lnTo>
                  <a:lnTo>
                    <a:pt x="668712" y="52347"/>
                  </a:lnTo>
                  <a:lnTo>
                    <a:pt x="605514" y="58767"/>
                  </a:lnTo>
                  <a:lnTo>
                    <a:pt x="544597" y="66458"/>
                  </a:lnTo>
                  <a:lnTo>
                    <a:pt x="486160" y="75362"/>
                  </a:lnTo>
                  <a:lnTo>
                    <a:pt x="430404" y="85424"/>
                  </a:lnTo>
                  <a:lnTo>
                    <a:pt x="377528" y="96586"/>
                  </a:lnTo>
                  <a:lnTo>
                    <a:pt x="327733" y="108792"/>
                  </a:lnTo>
                  <a:lnTo>
                    <a:pt x="281219" y="121984"/>
                  </a:lnTo>
                  <a:lnTo>
                    <a:pt x="238185" y="136105"/>
                  </a:lnTo>
                  <a:lnTo>
                    <a:pt x="198832" y="151100"/>
                  </a:lnTo>
                  <a:lnTo>
                    <a:pt x="163359" y="166910"/>
                  </a:lnTo>
                  <a:lnTo>
                    <a:pt x="104856" y="200752"/>
                  </a:lnTo>
                  <a:lnTo>
                    <a:pt x="64276" y="237175"/>
                  </a:lnTo>
                  <a:lnTo>
                    <a:pt x="43220" y="275725"/>
                  </a:lnTo>
                  <a:lnTo>
                    <a:pt x="40512" y="295655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316736" y="2016251"/>
            <a:ext cx="7298690" cy="3467100"/>
            <a:chOff x="1316736" y="2016251"/>
            <a:chExt cx="7298690" cy="3467100"/>
          </a:xfrm>
        </p:grpSpPr>
        <p:sp>
          <p:nvSpPr>
            <p:cNvPr id="10" name="object 10"/>
            <p:cNvSpPr/>
            <p:nvPr/>
          </p:nvSpPr>
          <p:spPr>
            <a:xfrm>
              <a:off x="1316736" y="2016251"/>
              <a:ext cx="7298227" cy="3453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26786" y="4877561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631698" y="0"/>
                  </a:moveTo>
                  <a:lnTo>
                    <a:pt x="567111" y="1530"/>
                  </a:lnTo>
                  <a:lnTo>
                    <a:pt x="504391" y="6022"/>
                  </a:lnTo>
                  <a:lnTo>
                    <a:pt x="443853" y="13326"/>
                  </a:lnTo>
                  <a:lnTo>
                    <a:pt x="385816" y="23294"/>
                  </a:lnTo>
                  <a:lnTo>
                    <a:pt x="330596" y="35776"/>
                  </a:lnTo>
                  <a:lnTo>
                    <a:pt x="278513" y="50624"/>
                  </a:lnTo>
                  <a:lnTo>
                    <a:pt x="229882" y="67688"/>
                  </a:lnTo>
                  <a:lnTo>
                    <a:pt x="185023" y="86820"/>
                  </a:lnTo>
                  <a:lnTo>
                    <a:pt x="144251" y="107870"/>
                  </a:lnTo>
                  <a:lnTo>
                    <a:pt x="107886" y="130689"/>
                  </a:lnTo>
                  <a:lnTo>
                    <a:pt x="76244" y="155129"/>
                  </a:lnTo>
                  <a:lnTo>
                    <a:pt x="28400" y="208273"/>
                  </a:lnTo>
                  <a:lnTo>
                    <a:pt x="3261" y="266111"/>
                  </a:lnTo>
                  <a:lnTo>
                    <a:pt x="0" y="296418"/>
                  </a:lnTo>
                  <a:lnTo>
                    <a:pt x="3261" y="326724"/>
                  </a:lnTo>
                  <a:lnTo>
                    <a:pt x="28400" y="384562"/>
                  </a:lnTo>
                  <a:lnTo>
                    <a:pt x="76244" y="437706"/>
                  </a:lnTo>
                  <a:lnTo>
                    <a:pt x="107886" y="462146"/>
                  </a:lnTo>
                  <a:lnTo>
                    <a:pt x="144251" y="484965"/>
                  </a:lnTo>
                  <a:lnTo>
                    <a:pt x="185023" y="506015"/>
                  </a:lnTo>
                  <a:lnTo>
                    <a:pt x="229882" y="525147"/>
                  </a:lnTo>
                  <a:lnTo>
                    <a:pt x="278513" y="542211"/>
                  </a:lnTo>
                  <a:lnTo>
                    <a:pt x="330596" y="557059"/>
                  </a:lnTo>
                  <a:lnTo>
                    <a:pt x="385816" y="569541"/>
                  </a:lnTo>
                  <a:lnTo>
                    <a:pt x="443853" y="579509"/>
                  </a:lnTo>
                  <a:lnTo>
                    <a:pt x="504391" y="586813"/>
                  </a:lnTo>
                  <a:lnTo>
                    <a:pt x="567111" y="591305"/>
                  </a:lnTo>
                  <a:lnTo>
                    <a:pt x="631698" y="592835"/>
                  </a:lnTo>
                  <a:lnTo>
                    <a:pt x="696284" y="591305"/>
                  </a:lnTo>
                  <a:lnTo>
                    <a:pt x="759004" y="586813"/>
                  </a:lnTo>
                  <a:lnTo>
                    <a:pt x="819542" y="579509"/>
                  </a:lnTo>
                  <a:lnTo>
                    <a:pt x="877579" y="569541"/>
                  </a:lnTo>
                  <a:lnTo>
                    <a:pt x="932799" y="557059"/>
                  </a:lnTo>
                  <a:lnTo>
                    <a:pt x="949858" y="552196"/>
                  </a:lnTo>
                  <a:lnTo>
                    <a:pt x="631698" y="552196"/>
                  </a:lnTo>
                  <a:lnTo>
                    <a:pt x="567303" y="550694"/>
                  </a:lnTo>
                  <a:lnTo>
                    <a:pt x="504914" y="546294"/>
                  </a:lnTo>
                  <a:lnTo>
                    <a:pt x="444894" y="539152"/>
                  </a:lnTo>
                  <a:lnTo>
                    <a:pt x="387601" y="529424"/>
                  </a:lnTo>
                  <a:lnTo>
                    <a:pt x="333398" y="517266"/>
                  </a:lnTo>
                  <a:lnTo>
                    <a:pt x="282645" y="502834"/>
                  </a:lnTo>
                  <a:lnTo>
                    <a:pt x="235702" y="486285"/>
                  </a:lnTo>
                  <a:lnTo>
                    <a:pt x="192931" y="467775"/>
                  </a:lnTo>
                  <a:lnTo>
                    <a:pt x="154692" y="447460"/>
                  </a:lnTo>
                  <a:lnTo>
                    <a:pt x="121346" y="425497"/>
                  </a:lnTo>
                  <a:lnTo>
                    <a:pt x="70776" y="377248"/>
                  </a:lnTo>
                  <a:lnTo>
                    <a:pt x="44108" y="324281"/>
                  </a:lnTo>
                  <a:lnTo>
                    <a:pt x="40639" y="296418"/>
                  </a:lnTo>
                  <a:lnTo>
                    <a:pt x="44108" y="268554"/>
                  </a:lnTo>
                  <a:lnTo>
                    <a:pt x="70776" y="215587"/>
                  </a:lnTo>
                  <a:lnTo>
                    <a:pt x="121346" y="167338"/>
                  </a:lnTo>
                  <a:lnTo>
                    <a:pt x="154692" y="145375"/>
                  </a:lnTo>
                  <a:lnTo>
                    <a:pt x="192931" y="125060"/>
                  </a:lnTo>
                  <a:lnTo>
                    <a:pt x="235702" y="106550"/>
                  </a:lnTo>
                  <a:lnTo>
                    <a:pt x="282645" y="90001"/>
                  </a:lnTo>
                  <a:lnTo>
                    <a:pt x="333398" y="75569"/>
                  </a:lnTo>
                  <a:lnTo>
                    <a:pt x="387601" y="63411"/>
                  </a:lnTo>
                  <a:lnTo>
                    <a:pt x="444894" y="53683"/>
                  </a:lnTo>
                  <a:lnTo>
                    <a:pt x="504914" y="46541"/>
                  </a:lnTo>
                  <a:lnTo>
                    <a:pt x="567303" y="42141"/>
                  </a:lnTo>
                  <a:lnTo>
                    <a:pt x="631698" y="40639"/>
                  </a:lnTo>
                  <a:lnTo>
                    <a:pt x="949858" y="40639"/>
                  </a:lnTo>
                  <a:lnTo>
                    <a:pt x="932799" y="35776"/>
                  </a:lnTo>
                  <a:lnTo>
                    <a:pt x="877579" y="23294"/>
                  </a:lnTo>
                  <a:lnTo>
                    <a:pt x="819542" y="13326"/>
                  </a:lnTo>
                  <a:lnTo>
                    <a:pt x="759004" y="6022"/>
                  </a:lnTo>
                  <a:lnTo>
                    <a:pt x="696284" y="1530"/>
                  </a:lnTo>
                  <a:lnTo>
                    <a:pt x="631698" y="0"/>
                  </a:lnTo>
                  <a:close/>
                </a:path>
                <a:path w="1263650" h="593089">
                  <a:moveTo>
                    <a:pt x="949858" y="40639"/>
                  </a:moveTo>
                  <a:lnTo>
                    <a:pt x="631698" y="40639"/>
                  </a:lnTo>
                  <a:lnTo>
                    <a:pt x="696092" y="42141"/>
                  </a:lnTo>
                  <a:lnTo>
                    <a:pt x="758481" y="46541"/>
                  </a:lnTo>
                  <a:lnTo>
                    <a:pt x="818501" y="53683"/>
                  </a:lnTo>
                  <a:lnTo>
                    <a:pt x="875794" y="63411"/>
                  </a:lnTo>
                  <a:lnTo>
                    <a:pt x="929997" y="75569"/>
                  </a:lnTo>
                  <a:lnTo>
                    <a:pt x="980750" y="90001"/>
                  </a:lnTo>
                  <a:lnTo>
                    <a:pt x="1027693" y="106550"/>
                  </a:lnTo>
                  <a:lnTo>
                    <a:pt x="1070464" y="125060"/>
                  </a:lnTo>
                  <a:lnTo>
                    <a:pt x="1108703" y="145375"/>
                  </a:lnTo>
                  <a:lnTo>
                    <a:pt x="1142049" y="167338"/>
                  </a:lnTo>
                  <a:lnTo>
                    <a:pt x="1192619" y="215587"/>
                  </a:lnTo>
                  <a:lnTo>
                    <a:pt x="1219287" y="268554"/>
                  </a:lnTo>
                  <a:lnTo>
                    <a:pt x="1222756" y="296418"/>
                  </a:lnTo>
                  <a:lnTo>
                    <a:pt x="1219287" y="324281"/>
                  </a:lnTo>
                  <a:lnTo>
                    <a:pt x="1192619" y="377248"/>
                  </a:lnTo>
                  <a:lnTo>
                    <a:pt x="1142049" y="425497"/>
                  </a:lnTo>
                  <a:lnTo>
                    <a:pt x="1108703" y="447460"/>
                  </a:lnTo>
                  <a:lnTo>
                    <a:pt x="1070464" y="467775"/>
                  </a:lnTo>
                  <a:lnTo>
                    <a:pt x="1027693" y="486285"/>
                  </a:lnTo>
                  <a:lnTo>
                    <a:pt x="980750" y="502834"/>
                  </a:lnTo>
                  <a:lnTo>
                    <a:pt x="929997" y="517266"/>
                  </a:lnTo>
                  <a:lnTo>
                    <a:pt x="875794" y="529424"/>
                  </a:lnTo>
                  <a:lnTo>
                    <a:pt x="818501" y="539152"/>
                  </a:lnTo>
                  <a:lnTo>
                    <a:pt x="758481" y="546294"/>
                  </a:lnTo>
                  <a:lnTo>
                    <a:pt x="696092" y="550694"/>
                  </a:lnTo>
                  <a:lnTo>
                    <a:pt x="631698" y="552196"/>
                  </a:lnTo>
                  <a:lnTo>
                    <a:pt x="949858" y="552196"/>
                  </a:lnTo>
                  <a:lnTo>
                    <a:pt x="1033513" y="525147"/>
                  </a:lnTo>
                  <a:lnTo>
                    <a:pt x="1078372" y="506015"/>
                  </a:lnTo>
                  <a:lnTo>
                    <a:pt x="1119144" y="484965"/>
                  </a:lnTo>
                  <a:lnTo>
                    <a:pt x="1155509" y="462146"/>
                  </a:lnTo>
                  <a:lnTo>
                    <a:pt x="1187151" y="437706"/>
                  </a:lnTo>
                  <a:lnTo>
                    <a:pt x="1234995" y="384562"/>
                  </a:lnTo>
                  <a:lnTo>
                    <a:pt x="1260134" y="326724"/>
                  </a:lnTo>
                  <a:lnTo>
                    <a:pt x="1263395" y="296418"/>
                  </a:lnTo>
                  <a:lnTo>
                    <a:pt x="1260134" y="266111"/>
                  </a:lnTo>
                  <a:lnTo>
                    <a:pt x="1234995" y="208273"/>
                  </a:lnTo>
                  <a:lnTo>
                    <a:pt x="1187151" y="155129"/>
                  </a:lnTo>
                  <a:lnTo>
                    <a:pt x="1155509" y="130689"/>
                  </a:lnTo>
                  <a:lnTo>
                    <a:pt x="1119144" y="107870"/>
                  </a:lnTo>
                  <a:lnTo>
                    <a:pt x="1078372" y="86820"/>
                  </a:lnTo>
                  <a:lnTo>
                    <a:pt x="1033513" y="67688"/>
                  </a:lnTo>
                  <a:lnTo>
                    <a:pt x="984882" y="50624"/>
                  </a:lnTo>
                  <a:lnTo>
                    <a:pt x="949858" y="406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26786" y="4877561"/>
              <a:ext cx="1263650" cy="593090"/>
            </a:xfrm>
            <a:custGeom>
              <a:avLst/>
              <a:gdLst/>
              <a:ahLst/>
              <a:cxnLst/>
              <a:rect l="l" t="t" r="r" b="b"/>
              <a:pathLst>
                <a:path w="1263650" h="593089">
                  <a:moveTo>
                    <a:pt x="0" y="296418"/>
                  </a:moveTo>
                  <a:lnTo>
                    <a:pt x="12834" y="236680"/>
                  </a:lnTo>
                  <a:lnTo>
                    <a:pt x="49643" y="181040"/>
                  </a:lnTo>
                  <a:lnTo>
                    <a:pt x="107886" y="130689"/>
                  </a:lnTo>
                  <a:lnTo>
                    <a:pt x="144251" y="107870"/>
                  </a:lnTo>
                  <a:lnTo>
                    <a:pt x="185023" y="86820"/>
                  </a:lnTo>
                  <a:lnTo>
                    <a:pt x="229882" y="67688"/>
                  </a:lnTo>
                  <a:lnTo>
                    <a:pt x="278513" y="50624"/>
                  </a:lnTo>
                  <a:lnTo>
                    <a:pt x="330596" y="35776"/>
                  </a:lnTo>
                  <a:lnTo>
                    <a:pt x="385816" y="23294"/>
                  </a:lnTo>
                  <a:lnTo>
                    <a:pt x="443853" y="13326"/>
                  </a:lnTo>
                  <a:lnTo>
                    <a:pt x="504391" y="6022"/>
                  </a:lnTo>
                  <a:lnTo>
                    <a:pt x="567111" y="1530"/>
                  </a:lnTo>
                  <a:lnTo>
                    <a:pt x="631698" y="0"/>
                  </a:lnTo>
                  <a:lnTo>
                    <a:pt x="696284" y="1530"/>
                  </a:lnTo>
                  <a:lnTo>
                    <a:pt x="759004" y="6022"/>
                  </a:lnTo>
                  <a:lnTo>
                    <a:pt x="819542" y="13326"/>
                  </a:lnTo>
                  <a:lnTo>
                    <a:pt x="877579" y="23294"/>
                  </a:lnTo>
                  <a:lnTo>
                    <a:pt x="932799" y="35776"/>
                  </a:lnTo>
                  <a:lnTo>
                    <a:pt x="984882" y="50624"/>
                  </a:lnTo>
                  <a:lnTo>
                    <a:pt x="1033513" y="67688"/>
                  </a:lnTo>
                  <a:lnTo>
                    <a:pt x="1078372" y="86820"/>
                  </a:lnTo>
                  <a:lnTo>
                    <a:pt x="1119144" y="107870"/>
                  </a:lnTo>
                  <a:lnTo>
                    <a:pt x="1155509" y="130689"/>
                  </a:lnTo>
                  <a:lnTo>
                    <a:pt x="1187151" y="155129"/>
                  </a:lnTo>
                  <a:lnTo>
                    <a:pt x="1234995" y="208273"/>
                  </a:lnTo>
                  <a:lnTo>
                    <a:pt x="1260134" y="266111"/>
                  </a:lnTo>
                  <a:lnTo>
                    <a:pt x="1263395" y="296418"/>
                  </a:lnTo>
                  <a:lnTo>
                    <a:pt x="1260134" y="326724"/>
                  </a:lnTo>
                  <a:lnTo>
                    <a:pt x="1234995" y="384562"/>
                  </a:lnTo>
                  <a:lnTo>
                    <a:pt x="1187151" y="437706"/>
                  </a:lnTo>
                  <a:lnTo>
                    <a:pt x="1155509" y="462146"/>
                  </a:lnTo>
                  <a:lnTo>
                    <a:pt x="1119144" y="484965"/>
                  </a:lnTo>
                  <a:lnTo>
                    <a:pt x="1078372" y="506015"/>
                  </a:lnTo>
                  <a:lnTo>
                    <a:pt x="1033513" y="525147"/>
                  </a:lnTo>
                  <a:lnTo>
                    <a:pt x="984882" y="542211"/>
                  </a:lnTo>
                  <a:lnTo>
                    <a:pt x="932799" y="557059"/>
                  </a:lnTo>
                  <a:lnTo>
                    <a:pt x="877579" y="569541"/>
                  </a:lnTo>
                  <a:lnTo>
                    <a:pt x="819542" y="579509"/>
                  </a:lnTo>
                  <a:lnTo>
                    <a:pt x="759004" y="586813"/>
                  </a:lnTo>
                  <a:lnTo>
                    <a:pt x="696284" y="591305"/>
                  </a:lnTo>
                  <a:lnTo>
                    <a:pt x="631698" y="592835"/>
                  </a:lnTo>
                  <a:lnTo>
                    <a:pt x="567111" y="591305"/>
                  </a:lnTo>
                  <a:lnTo>
                    <a:pt x="504391" y="586813"/>
                  </a:lnTo>
                  <a:lnTo>
                    <a:pt x="443853" y="579509"/>
                  </a:lnTo>
                  <a:lnTo>
                    <a:pt x="385816" y="569541"/>
                  </a:lnTo>
                  <a:lnTo>
                    <a:pt x="330596" y="557059"/>
                  </a:lnTo>
                  <a:lnTo>
                    <a:pt x="278513" y="542211"/>
                  </a:lnTo>
                  <a:lnTo>
                    <a:pt x="229882" y="525147"/>
                  </a:lnTo>
                  <a:lnTo>
                    <a:pt x="185023" y="506015"/>
                  </a:lnTo>
                  <a:lnTo>
                    <a:pt x="144251" y="484965"/>
                  </a:lnTo>
                  <a:lnTo>
                    <a:pt x="107886" y="462146"/>
                  </a:lnTo>
                  <a:lnTo>
                    <a:pt x="76244" y="437706"/>
                  </a:lnTo>
                  <a:lnTo>
                    <a:pt x="28400" y="384562"/>
                  </a:lnTo>
                  <a:lnTo>
                    <a:pt x="3261" y="326724"/>
                  </a:lnTo>
                  <a:lnTo>
                    <a:pt x="0" y="296418"/>
                  </a:lnTo>
                  <a:close/>
                </a:path>
                <a:path w="1263650" h="593089">
                  <a:moveTo>
                    <a:pt x="40639" y="296418"/>
                  </a:moveTo>
                  <a:lnTo>
                    <a:pt x="54274" y="351276"/>
                  </a:lnTo>
                  <a:lnTo>
                    <a:pt x="93254" y="402041"/>
                  </a:lnTo>
                  <a:lnTo>
                    <a:pt x="154692" y="447460"/>
                  </a:lnTo>
                  <a:lnTo>
                    <a:pt x="192931" y="467775"/>
                  </a:lnTo>
                  <a:lnTo>
                    <a:pt x="235702" y="486285"/>
                  </a:lnTo>
                  <a:lnTo>
                    <a:pt x="282645" y="502834"/>
                  </a:lnTo>
                  <a:lnTo>
                    <a:pt x="333398" y="517266"/>
                  </a:lnTo>
                  <a:lnTo>
                    <a:pt x="387601" y="529424"/>
                  </a:lnTo>
                  <a:lnTo>
                    <a:pt x="444894" y="539152"/>
                  </a:lnTo>
                  <a:lnTo>
                    <a:pt x="504914" y="546294"/>
                  </a:lnTo>
                  <a:lnTo>
                    <a:pt x="567303" y="550694"/>
                  </a:lnTo>
                  <a:lnTo>
                    <a:pt x="631698" y="552196"/>
                  </a:lnTo>
                  <a:lnTo>
                    <a:pt x="696092" y="550694"/>
                  </a:lnTo>
                  <a:lnTo>
                    <a:pt x="758481" y="546294"/>
                  </a:lnTo>
                  <a:lnTo>
                    <a:pt x="818501" y="539152"/>
                  </a:lnTo>
                  <a:lnTo>
                    <a:pt x="875794" y="529424"/>
                  </a:lnTo>
                  <a:lnTo>
                    <a:pt x="929997" y="517266"/>
                  </a:lnTo>
                  <a:lnTo>
                    <a:pt x="980750" y="502834"/>
                  </a:lnTo>
                  <a:lnTo>
                    <a:pt x="1027693" y="486285"/>
                  </a:lnTo>
                  <a:lnTo>
                    <a:pt x="1070464" y="467775"/>
                  </a:lnTo>
                  <a:lnTo>
                    <a:pt x="1108703" y="447460"/>
                  </a:lnTo>
                  <a:lnTo>
                    <a:pt x="1142049" y="425497"/>
                  </a:lnTo>
                  <a:lnTo>
                    <a:pt x="1192619" y="377248"/>
                  </a:lnTo>
                  <a:lnTo>
                    <a:pt x="1219287" y="324281"/>
                  </a:lnTo>
                  <a:lnTo>
                    <a:pt x="1222756" y="296418"/>
                  </a:lnTo>
                  <a:lnTo>
                    <a:pt x="1219287" y="268554"/>
                  </a:lnTo>
                  <a:lnTo>
                    <a:pt x="1192619" y="215587"/>
                  </a:lnTo>
                  <a:lnTo>
                    <a:pt x="1142049" y="167338"/>
                  </a:lnTo>
                  <a:lnTo>
                    <a:pt x="1108703" y="145375"/>
                  </a:lnTo>
                  <a:lnTo>
                    <a:pt x="1070464" y="125060"/>
                  </a:lnTo>
                  <a:lnTo>
                    <a:pt x="1027693" y="106550"/>
                  </a:lnTo>
                  <a:lnTo>
                    <a:pt x="980750" y="90001"/>
                  </a:lnTo>
                  <a:lnTo>
                    <a:pt x="929997" y="75569"/>
                  </a:lnTo>
                  <a:lnTo>
                    <a:pt x="875794" y="63411"/>
                  </a:lnTo>
                  <a:lnTo>
                    <a:pt x="818501" y="53683"/>
                  </a:lnTo>
                  <a:lnTo>
                    <a:pt x="758481" y="46541"/>
                  </a:lnTo>
                  <a:lnTo>
                    <a:pt x="696092" y="42141"/>
                  </a:lnTo>
                  <a:lnTo>
                    <a:pt x="631698" y="40639"/>
                  </a:lnTo>
                  <a:lnTo>
                    <a:pt x="567303" y="42141"/>
                  </a:lnTo>
                  <a:lnTo>
                    <a:pt x="504914" y="46541"/>
                  </a:lnTo>
                  <a:lnTo>
                    <a:pt x="444894" y="53683"/>
                  </a:lnTo>
                  <a:lnTo>
                    <a:pt x="387601" y="63411"/>
                  </a:lnTo>
                  <a:lnTo>
                    <a:pt x="333398" y="75569"/>
                  </a:lnTo>
                  <a:lnTo>
                    <a:pt x="282645" y="90001"/>
                  </a:lnTo>
                  <a:lnTo>
                    <a:pt x="235702" y="106550"/>
                  </a:lnTo>
                  <a:lnTo>
                    <a:pt x="192931" y="125060"/>
                  </a:lnTo>
                  <a:lnTo>
                    <a:pt x="154692" y="145375"/>
                  </a:lnTo>
                  <a:lnTo>
                    <a:pt x="121346" y="167338"/>
                  </a:lnTo>
                  <a:lnTo>
                    <a:pt x="70776" y="215587"/>
                  </a:lnTo>
                  <a:lnTo>
                    <a:pt x="44108" y="268554"/>
                  </a:lnTo>
                  <a:lnTo>
                    <a:pt x="40639" y="296418"/>
                  </a:lnTo>
                  <a:close/>
                </a:path>
              </a:pathLst>
            </a:custGeom>
            <a:ln w="25908">
              <a:solidFill>
                <a:srgbClr val="BB7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739" y="1270"/>
            <a:ext cx="968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0" dirty="0">
                <a:latin typeface="Roboto"/>
                <a:cs typeface="Roboto"/>
              </a:rPr>
              <a:t>G</a:t>
            </a:r>
            <a:r>
              <a:rPr sz="5400" b="1" spc="245" dirty="0">
                <a:latin typeface="Roboto"/>
                <a:cs typeface="Roboto"/>
              </a:rPr>
              <a:t>it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5" name="object 1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96909">
              <a:lnSpc>
                <a:spcPct val="100000"/>
              </a:lnSpc>
              <a:spcBef>
                <a:spcPts val="100"/>
              </a:spcBef>
            </a:pPr>
            <a:r>
              <a:rPr spc="405" dirty="0"/>
              <a:t>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8844" y="945337"/>
            <a:ext cx="10922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Exemplo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27297" y="1206500"/>
            <a:ext cx="2159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ourier New"/>
                <a:cs typeface="Courier New"/>
              </a:rPr>
              <a:t>Deletar</a:t>
            </a:r>
            <a:r>
              <a:rPr sz="2000" spc="-6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branch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6427" y="1339596"/>
            <a:ext cx="585216" cy="809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1240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10" dirty="0">
                <a:solidFill>
                  <a:srgbClr val="000000"/>
                </a:solidFill>
                <a:latin typeface="Roboto"/>
                <a:cs typeface="Roboto"/>
              </a:rPr>
              <a:t>Front-end </a:t>
            </a: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-3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Back-end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86227" y="1633727"/>
            <a:ext cx="4049268" cy="2089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9371" y="3775709"/>
            <a:ext cx="288734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771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Design  HTML/CSS/JS</a:t>
            </a: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Sites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estáticos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61584" y="3775709"/>
            <a:ext cx="364553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Segurança/Estrutura</a:t>
            </a:r>
            <a:endParaRPr sz="25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PHP</a:t>
            </a:r>
            <a:endParaRPr sz="2500">
              <a:latin typeface="Courier New"/>
              <a:cs typeface="Courier New"/>
            </a:endParaRPr>
          </a:p>
          <a:p>
            <a:pPr marR="5715" algn="r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Sites</a:t>
            </a:r>
            <a:r>
              <a:rPr sz="2500" spc="-6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dinâmicos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13151" y="2860039"/>
              <a:ext cx="3915918" cy="7688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064634" y="3653154"/>
            <a:ext cx="906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Índice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9827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25" dirty="0">
                <a:solidFill>
                  <a:srgbClr val="000000"/>
                </a:solidFill>
                <a:latin typeface="Roboto"/>
                <a:cs typeface="Roboto"/>
              </a:rPr>
              <a:t>Acompanhe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26526" y="12268"/>
            <a:ext cx="3752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7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99733" y="978788"/>
            <a:ext cx="1796414" cy="1908810"/>
            <a:chOff x="6499733" y="978788"/>
            <a:chExt cx="1796414" cy="1908810"/>
          </a:xfrm>
        </p:grpSpPr>
        <p:sp>
          <p:nvSpPr>
            <p:cNvPr id="15" name="object 15"/>
            <p:cNvSpPr/>
            <p:nvPr/>
          </p:nvSpPr>
          <p:spPr>
            <a:xfrm>
              <a:off x="6512433" y="991488"/>
              <a:ext cx="1771014" cy="1883410"/>
            </a:xfrm>
            <a:custGeom>
              <a:avLst/>
              <a:gdLst/>
              <a:ahLst/>
              <a:cxnLst/>
              <a:rect l="l" t="t" r="r" b="b"/>
              <a:pathLst>
                <a:path w="1771015" h="1883410">
                  <a:moveTo>
                    <a:pt x="1637665" y="0"/>
                  </a:moveTo>
                  <a:lnTo>
                    <a:pt x="400812" y="132714"/>
                  </a:lnTo>
                  <a:lnTo>
                    <a:pt x="743203" y="408813"/>
                  </a:lnTo>
                  <a:lnTo>
                    <a:pt x="0" y="1330833"/>
                  </a:lnTo>
                  <a:lnTo>
                    <a:pt x="684784" y="1882902"/>
                  </a:lnTo>
                  <a:lnTo>
                    <a:pt x="1427988" y="960755"/>
                  </a:lnTo>
                  <a:lnTo>
                    <a:pt x="1770507" y="1236726"/>
                  </a:lnTo>
                  <a:lnTo>
                    <a:pt x="1637665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2433" y="991488"/>
              <a:ext cx="1771014" cy="1883410"/>
            </a:xfrm>
            <a:custGeom>
              <a:avLst/>
              <a:gdLst/>
              <a:ahLst/>
              <a:cxnLst/>
              <a:rect l="l" t="t" r="r" b="b"/>
              <a:pathLst>
                <a:path w="1771015" h="1883410">
                  <a:moveTo>
                    <a:pt x="0" y="1330833"/>
                  </a:moveTo>
                  <a:lnTo>
                    <a:pt x="743203" y="408813"/>
                  </a:lnTo>
                  <a:lnTo>
                    <a:pt x="400812" y="132714"/>
                  </a:lnTo>
                  <a:lnTo>
                    <a:pt x="1637665" y="0"/>
                  </a:lnTo>
                  <a:lnTo>
                    <a:pt x="1770507" y="1236726"/>
                  </a:lnTo>
                  <a:lnTo>
                    <a:pt x="1427988" y="960755"/>
                  </a:lnTo>
                  <a:lnTo>
                    <a:pt x="684784" y="1882902"/>
                  </a:lnTo>
                  <a:lnTo>
                    <a:pt x="0" y="1330833"/>
                  </a:lnTo>
                  <a:close/>
                </a:path>
              </a:pathLst>
            </a:custGeom>
            <a:ln w="25400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42869" y="1546682"/>
            <a:ext cx="3629660" cy="1619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113284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Propaganda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do  Matlab??</a:t>
            </a:r>
            <a:endParaRPr sz="2500">
              <a:latin typeface="Courier New"/>
              <a:cs typeface="Courier New"/>
            </a:endParaRPr>
          </a:p>
          <a:p>
            <a:pPr marL="1711325" marR="5080" indent="-387350">
              <a:lnSpc>
                <a:spcPct val="100000"/>
              </a:lnSpc>
              <a:spcBef>
                <a:spcPts val="55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Capítulo da  Apostila??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5547" y="5810503"/>
            <a:ext cx="14014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00707C"/>
                </a:solidFill>
                <a:uFill>
                  <a:solidFill>
                    <a:srgbClr val="00707C"/>
                  </a:solidFill>
                </a:uFill>
                <a:latin typeface="Arial"/>
                <a:cs typeface="Arial"/>
              </a:rPr>
              <a:t>https://exlink.com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93053" y="5055742"/>
            <a:ext cx="927735" cy="772795"/>
            <a:chOff x="6393053" y="5055742"/>
            <a:chExt cx="927735" cy="772795"/>
          </a:xfrm>
        </p:grpSpPr>
        <p:sp>
          <p:nvSpPr>
            <p:cNvPr id="21" name="object 21"/>
            <p:cNvSpPr/>
            <p:nvPr/>
          </p:nvSpPr>
          <p:spPr>
            <a:xfrm>
              <a:off x="6405753" y="5068442"/>
              <a:ext cx="902335" cy="747395"/>
            </a:xfrm>
            <a:custGeom>
              <a:avLst/>
              <a:gdLst/>
              <a:ahLst/>
              <a:cxnLst/>
              <a:rect l="l" t="t" r="r" b="b"/>
              <a:pathLst>
                <a:path w="902334" h="747395">
                  <a:moveTo>
                    <a:pt x="171196" y="0"/>
                  </a:moveTo>
                  <a:lnTo>
                    <a:pt x="0" y="282828"/>
                  </a:lnTo>
                  <a:lnTo>
                    <a:pt x="533907" y="605840"/>
                  </a:lnTo>
                  <a:lnTo>
                    <a:pt x="448437" y="747280"/>
                  </a:lnTo>
                  <a:lnTo>
                    <a:pt x="902335" y="635520"/>
                  </a:lnTo>
                  <a:lnTo>
                    <a:pt x="790575" y="181482"/>
                  </a:lnTo>
                  <a:lnTo>
                    <a:pt x="705103" y="322960"/>
                  </a:lnTo>
                  <a:lnTo>
                    <a:pt x="171196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05753" y="5068442"/>
              <a:ext cx="902335" cy="747395"/>
            </a:xfrm>
            <a:custGeom>
              <a:avLst/>
              <a:gdLst/>
              <a:ahLst/>
              <a:cxnLst/>
              <a:rect l="l" t="t" r="r" b="b"/>
              <a:pathLst>
                <a:path w="902334" h="747395">
                  <a:moveTo>
                    <a:pt x="171196" y="0"/>
                  </a:moveTo>
                  <a:lnTo>
                    <a:pt x="705103" y="322960"/>
                  </a:lnTo>
                  <a:lnTo>
                    <a:pt x="790575" y="181482"/>
                  </a:lnTo>
                  <a:lnTo>
                    <a:pt x="902335" y="635520"/>
                  </a:lnTo>
                  <a:lnTo>
                    <a:pt x="448437" y="747280"/>
                  </a:lnTo>
                  <a:lnTo>
                    <a:pt x="533907" y="605840"/>
                  </a:lnTo>
                  <a:lnTo>
                    <a:pt x="0" y="282828"/>
                  </a:lnTo>
                  <a:lnTo>
                    <a:pt x="171196" y="0"/>
                  </a:lnTo>
                  <a:close/>
                </a:path>
              </a:pathLst>
            </a:custGeom>
            <a:ln w="25400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955160" y="4608067"/>
            <a:ext cx="4406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Link para mais</a:t>
            </a:r>
            <a:r>
              <a:rPr sz="2500" spc="-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detalhes</a:t>
            </a:r>
            <a:endParaRPr sz="2500">
              <a:latin typeface="Courier New"/>
              <a:cs typeface="Courier New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8EBE53D-D7A4-798B-400E-0E1190C89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8" y="1373200"/>
            <a:ext cx="2867025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8158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80" dirty="0">
                <a:solidFill>
                  <a:srgbClr val="000000"/>
                </a:solidFill>
                <a:latin typeface="Roboto"/>
                <a:cs typeface="Roboto"/>
              </a:rPr>
              <a:t>O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que</a:t>
            </a:r>
            <a:r>
              <a:rPr sz="5400" b="1" spc="-12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25" dirty="0">
                <a:solidFill>
                  <a:srgbClr val="000000"/>
                </a:solidFill>
                <a:latin typeface="Roboto"/>
                <a:cs typeface="Roboto"/>
              </a:rPr>
              <a:t>veremos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900" y="1618234"/>
            <a:ext cx="222186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100"/>
              </a:spcBef>
              <a:buClr>
                <a:srgbClr val="00707C"/>
              </a:buClr>
              <a:buAutoNum type="arabicPlain" startAt="2"/>
              <a:tabLst>
                <a:tab pos="378460" algn="l"/>
              </a:tabLst>
            </a:pPr>
            <a:r>
              <a:rPr sz="2400" b="1" dirty="0">
                <a:latin typeface="Courier New"/>
                <a:cs typeface="Courier New"/>
              </a:rPr>
              <a:t>HTML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707C"/>
              </a:buClr>
              <a:buFont typeface="Courier New"/>
              <a:buAutoNum type="arabicPlain" startAt="2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lr>
                <a:srgbClr val="00707C"/>
              </a:buClr>
              <a:buAutoNum type="arabicPlain" startAt="2"/>
              <a:tabLst>
                <a:tab pos="378460" algn="l"/>
              </a:tabLst>
            </a:pPr>
            <a:r>
              <a:rPr sz="2400" b="1" spc="10" dirty="0">
                <a:latin typeface="Courier New"/>
                <a:cs typeface="Courier New"/>
              </a:rPr>
              <a:t>CSS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707C"/>
              </a:buClr>
              <a:buFont typeface="Courier New"/>
              <a:buAutoNum type="arabicPlain" startAt="2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lr>
                <a:srgbClr val="00707C"/>
              </a:buClr>
              <a:buAutoNum type="arabicPlain" startAt="2"/>
              <a:tabLst>
                <a:tab pos="378460" algn="l"/>
              </a:tabLst>
            </a:pPr>
            <a:r>
              <a:rPr sz="2400" b="1" spc="-5" dirty="0">
                <a:latin typeface="Courier New"/>
                <a:cs typeface="Courier New"/>
              </a:rPr>
              <a:t>Bootstrap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707C"/>
              </a:buClr>
              <a:buFont typeface="Courier New"/>
              <a:buAutoNum type="arabicPlain" startAt="2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lr>
                <a:srgbClr val="00707C"/>
              </a:buClr>
              <a:buAutoNum type="arabicPlain" startAt="2"/>
              <a:tabLst>
                <a:tab pos="378460" algn="l"/>
              </a:tabLst>
            </a:pPr>
            <a:r>
              <a:rPr sz="2400" b="1" spc="-5" dirty="0">
                <a:latin typeface="Courier New"/>
                <a:cs typeface="Courier New"/>
              </a:rPr>
              <a:t>JavaScript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707C"/>
              </a:buClr>
              <a:buFont typeface="Courier New"/>
              <a:buAutoNum type="arabicPlain" startAt="2"/>
            </a:pPr>
            <a:endParaRPr sz="2500">
              <a:latin typeface="Courier New"/>
              <a:cs typeface="Courier New"/>
            </a:endParaRPr>
          </a:p>
          <a:p>
            <a:pPr marL="378460" indent="-365760">
              <a:lnSpc>
                <a:spcPct val="100000"/>
              </a:lnSpc>
              <a:buClr>
                <a:srgbClr val="00707C"/>
              </a:buClr>
              <a:buAutoNum type="arabicPlain" startAt="2"/>
              <a:tabLst>
                <a:tab pos="378460" algn="l"/>
              </a:tabLst>
            </a:pPr>
            <a:r>
              <a:rPr sz="2400" b="1" spc="-5" dirty="0">
                <a:latin typeface="Courier New"/>
                <a:cs typeface="Courier New"/>
              </a:rPr>
              <a:t>JQuery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479927" y="2903220"/>
            <a:ext cx="2185670" cy="558800"/>
            <a:chOff x="3479927" y="2903220"/>
            <a:chExt cx="2185670" cy="558800"/>
          </a:xfrm>
        </p:grpSpPr>
        <p:sp>
          <p:nvSpPr>
            <p:cNvPr id="12" name="object 12"/>
            <p:cNvSpPr/>
            <p:nvPr/>
          </p:nvSpPr>
          <p:spPr>
            <a:xfrm>
              <a:off x="3486023" y="2909316"/>
              <a:ext cx="2173351" cy="5461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86023" y="2909316"/>
              <a:ext cx="2173605" cy="546100"/>
            </a:xfrm>
            <a:custGeom>
              <a:avLst/>
              <a:gdLst/>
              <a:ahLst/>
              <a:cxnLst/>
              <a:rect l="l" t="t" r="r" b="b"/>
              <a:pathLst>
                <a:path w="2173604" h="546100">
                  <a:moveTo>
                    <a:pt x="1775460" y="0"/>
                  </a:moveTo>
                  <a:lnTo>
                    <a:pt x="1842389" y="0"/>
                  </a:lnTo>
                  <a:lnTo>
                    <a:pt x="1914271" y="0"/>
                  </a:lnTo>
                  <a:lnTo>
                    <a:pt x="1981453" y="0"/>
                  </a:lnTo>
                  <a:lnTo>
                    <a:pt x="1981453" y="60071"/>
                  </a:lnTo>
                  <a:lnTo>
                    <a:pt x="1922017" y="70358"/>
                  </a:lnTo>
                  <a:lnTo>
                    <a:pt x="1922017" y="474980"/>
                  </a:lnTo>
                  <a:lnTo>
                    <a:pt x="2091943" y="474980"/>
                  </a:lnTo>
                  <a:lnTo>
                    <a:pt x="2097404" y="414147"/>
                  </a:lnTo>
                  <a:lnTo>
                    <a:pt x="2173351" y="414147"/>
                  </a:lnTo>
                  <a:lnTo>
                    <a:pt x="2173351" y="546100"/>
                  </a:lnTo>
                  <a:lnTo>
                    <a:pt x="1775460" y="546100"/>
                  </a:lnTo>
                  <a:lnTo>
                    <a:pt x="1775460" y="486410"/>
                  </a:lnTo>
                  <a:lnTo>
                    <a:pt x="1834896" y="476123"/>
                  </a:lnTo>
                  <a:lnTo>
                    <a:pt x="1834896" y="70358"/>
                  </a:lnTo>
                  <a:lnTo>
                    <a:pt x="1775460" y="60198"/>
                  </a:lnTo>
                  <a:lnTo>
                    <a:pt x="1775460" y="0"/>
                  </a:lnTo>
                  <a:close/>
                </a:path>
                <a:path w="2173604" h="546100">
                  <a:moveTo>
                    <a:pt x="1065276" y="0"/>
                  </a:moveTo>
                  <a:lnTo>
                    <a:pt x="1132204" y="0"/>
                  </a:lnTo>
                  <a:lnTo>
                    <a:pt x="1229487" y="0"/>
                  </a:lnTo>
                  <a:lnTo>
                    <a:pt x="1394587" y="421005"/>
                  </a:lnTo>
                  <a:lnTo>
                    <a:pt x="1559305" y="0"/>
                  </a:lnTo>
                  <a:lnTo>
                    <a:pt x="1724025" y="0"/>
                  </a:lnTo>
                  <a:lnTo>
                    <a:pt x="1724025" y="60071"/>
                  </a:lnTo>
                  <a:lnTo>
                    <a:pt x="1664589" y="70358"/>
                  </a:lnTo>
                  <a:lnTo>
                    <a:pt x="1664589" y="476250"/>
                  </a:lnTo>
                  <a:lnTo>
                    <a:pt x="1724025" y="486537"/>
                  </a:lnTo>
                  <a:lnTo>
                    <a:pt x="1724025" y="546100"/>
                  </a:lnTo>
                  <a:lnTo>
                    <a:pt x="1518030" y="546100"/>
                  </a:lnTo>
                  <a:lnTo>
                    <a:pt x="1518030" y="486410"/>
                  </a:lnTo>
                  <a:lnTo>
                    <a:pt x="1577466" y="476123"/>
                  </a:lnTo>
                  <a:lnTo>
                    <a:pt x="1577466" y="328295"/>
                  </a:lnTo>
                  <a:lnTo>
                    <a:pt x="1583436" y="148844"/>
                  </a:lnTo>
                  <a:lnTo>
                    <a:pt x="1423542" y="546100"/>
                  </a:lnTo>
                  <a:lnTo>
                    <a:pt x="1365250" y="546100"/>
                  </a:lnTo>
                  <a:lnTo>
                    <a:pt x="1205611" y="149733"/>
                  </a:lnTo>
                  <a:lnTo>
                    <a:pt x="1211834" y="331978"/>
                  </a:lnTo>
                  <a:lnTo>
                    <a:pt x="1211834" y="476250"/>
                  </a:lnTo>
                  <a:lnTo>
                    <a:pt x="1271269" y="486537"/>
                  </a:lnTo>
                  <a:lnTo>
                    <a:pt x="1271269" y="546100"/>
                  </a:lnTo>
                  <a:lnTo>
                    <a:pt x="1065276" y="546100"/>
                  </a:lnTo>
                  <a:lnTo>
                    <a:pt x="1065276" y="486410"/>
                  </a:lnTo>
                  <a:lnTo>
                    <a:pt x="1124712" y="476123"/>
                  </a:lnTo>
                  <a:lnTo>
                    <a:pt x="1124712" y="70358"/>
                  </a:lnTo>
                  <a:lnTo>
                    <a:pt x="1065276" y="60198"/>
                  </a:lnTo>
                  <a:lnTo>
                    <a:pt x="1065276" y="0"/>
                  </a:lnTo>
                  <a:close/>
                </a:path>
                <a:path w="2173604" h="546100">
                  <a:moveTo>
                    <a:pt x="574293" y="0"/>
                  </a:moveTo>
                  <a:lnTo>
                    <a:pt x="1030986" y="0"/>
                  </a:lnTo>
                  <a:lnTo>
                    <a:pt x="1030986" y="132334"/>
                  </a:lnTo>
                  <a:lnTo>
                    <a:pt x="955039" y="132334"/>
                  </a:lnTo>
                  <a:lnTo>
                    <a:pt x="949578" y="71500"/>
                  </a:lnTo>
                  <a:lnTo>
                    <a:pt x="846454" y="71500"/>
                  </a:lnTo>
                  <a:lnTo>
                    <a:pt x="846454" y="476250"/>
                  </a:lnTo>
                  <a:lnTo>
                    <a:pt x="905890" y="486537"/>
                  </a:lnTo>
                  <a:lnTo>
                    <a:pt x="905890" y="546100"/>
                  </a:lnTo>
                  <a:lnTo>
                    <a:pt x="699769" y="546100"/>
                  </a:lnTo>
                  <a:lnTo>
                    <a:pt x="699769" y="486410"/>
                  </a:lnTo>
                  <a:lnTo>
                    <a:pt x="759332" y="476123"/>
                  </a:lnTo>
                  <a:lnTo>
                    <a:pt x="759332" y="71500"/>
                  </a:lnTo>
                  <a:lnTo>
                    <a:pt x="655701" y="71500"/>
                  </a:lnTo>
                  <a:lnTo>
                    <a:pt x="650493" y="132334"/>
                  </a:lnTo>
                  <a:lnTo>
                    <a:pt x="574293" y="132334"/>
                  </a:lnTo>
                  <a:lnTo>
                    <a:pt x="574293" y="0"/>
                  </a:lnTo>
                  <a:close/>
                </a:path>
                <a:path w="2173604" h="546100">
                  <a:moveTo>
                    <a:pt x="0" y="0"/>
                  </a:moveTo>
                  <a:lnTo>
                    <a:pt x="205993" y="0"/>
                  </a:lnTo>
                  <a:lnTo>
                    <a:pt x="205993" y="60071"/>
                  </a:lnTo>
                  <a:lnTo>
                    <a:pt x="146557" y="70358"/>
                  </a:lnTo>
                  <a:lnTo>
                    <a:pt x="146557" y="240030"/>
                  </a:lnTo>
                  <a:lnTo>
                    <a:pt x="388874" y="240030"/>
                  </a:lnTo>
                  <a:lnTo>
                    <a:pt x="388874" y="70358"/>
                  </a:lnTo>
                  <a:lnTo>
                    <a:pt x="329438" y="60198"/>
                  </a:lnTo>
                  <a:lnTo>
                    <a:pt x="329438" y="0"/>
                  </a:lnTo>
                  <a:lnTo>
                    <a:pt x="396366" y="0"/>
                  </a:lnTo>
                  <a:lnTo>
                    <a:pt x="468122" y="0"/>
                  </a:lnTo>
                  <a:lnTo>
                    <a:pt x="535431" y="0"/>
                  </a:lnTo>
                  <a:lnTo>
                    <a:pt x="535431" y="60071"/>
                  </a:lnTo>
                  <a:lnTo>
                    <a:pt x="475996" y="70358"/>
                  </a:lnTo>
                  <a:lnTo>
                    <a:pt x="475996" y="476250"/>
                  </a:lnTo>
                  <a:lnTo>
                    <a:pt x="535431" y="486537"/>
                  </a:lnTo>
                  <a:lnTo>
                    <a:pt x="535431" y="546100"/>
                  </a:lnTo>
                  <a:lnTo>
                    <a:pt x="329438" y="546100"/>
                  </a:lnTo>
                  <a:lnTo>
                    <a:pt x="329438" y="486410"/>
                  </a:lnTo>
                  <a:lnTo>
                    <a:pt x="388874" y="476123"/>
                  </a:lnTo>
                  <a:lnTo>
                    <a:pt x="388874" y="311531"/>
                  </a:lnTo>
                  <a:lnTo>
                    <a:pt x="146557" y="311531"/>
                  </a:lnTo>
                  <a:lnTo>
                    <a:pt x="146557" y="476250"/>
                  </a:lnTo>
                  <a:lnTo>
                    <a:pt x="205993" y="486537"/>
                  </a:lnTo>
                  <a:lnTo>
                    <a:pt x="205993" y="546100"/>
                  </a:lnTo>
                  <a:lnTo>
                    <a:pt x="0" y="546100"/>
                  </a:lnTo>
                  <a:lnTo>
                    <a:pt x="0" y="486410"/>
                  </a:lnTo>
                  <a:lnTo>
                    <a:pt x="59436" y="476123"/>
                  </a:lnTo>
                  <a:lnTo>
                    <a:pt x="59436" y="70358"/>
                  </a:lnTo>
                  <a:lnTo>
                    <a:pt x="0" y="6019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99288" y="3555491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288" y="2848355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753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Arquivo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50" dirty="0">
                <a:solidFill>
                  <a:srgbClr val="000000"/>
                </a:solidFill>
                <a:latin typeface="Roboto"/>
                <a:cs typeface="Roboto"/>
              </a:rPr>
              <a:t>principal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27569" y="1557527"/>
            <a:ext cx="3478093" cy="4277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95777" y="2803398"/>
            <a:ext cx="197612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Qualquer  texto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5777" y="1133094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index.html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573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5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7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gs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7176" y="1583816"/>
            <a:ext cx="3686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&lt;tag&gt;</a:t>
            </a:r>
            <a:r>
              <a:rPr sz="32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CONTEÚDEO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2324" y="1583816"/>
            <a:ext cx="14909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&lt;/tag&gt;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1021" y="2889885"/>
            <a:ext cx="6619875" cy="1781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&lt;tag</a:t>
            </a:r>
            <a:r>
              <a:rPr sz="3200" spc="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prop=“valor”&gt;...&lt;/tag&gt;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400">
              <a:latin typeface="Courier New"/>
              <a:cs typeface="Courier New"/>
            </a:endParaRPr>
          </a:p>
          <a:p>
            <a:pPr marR="2540" algn="ctr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&lt;!-- comentários</a:t>
            </a:r>
            <a:r>
              <a:rPr sz="3200" spc="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--&gt;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573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5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7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gs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7176" y="1583816"/>
            <a:ext cx="3686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&lt;tag&gt;</a:t>
            </a:r>
            <a:r>
              <a:rPr sz="32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CONTEÚDEO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2324" y="1583816"/>
            <a:ext cx="14909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&lt;/tag&gt;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5773" y="2889885"/>
            <a:ext cx="68738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&lt;p&gt; Este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um parágrafo</a:t>
            </a:r>
            <a:r>
              <a:rPr sz="3200" spc="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&lt;/p&gt;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573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5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7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gs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173" y="1583816"/>
            <a:ext cx="8088630" cy="181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&lt;tag</a:t>
            </a:r>
            <a:r>
              <a:rPr sz="3200" spc="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prop=“valor”&gt;...&lt;/tag&gt;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6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&lt;p</a:t>
            </a:r>
            <a:r>
              <a:rPr sz="3200" spc="-7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id=“primeiroParagrafo”&gt;...&lt;/p&gt;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573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5" dirty="0">
                <a:solidFill>
                  <a:srgbClr val="000000"/>
                </a:solidFill>
                <a:latin typeface="Roboto"/>
                <a:cs typeface="Roboto"/>
              </a:rPr>
              <a:t>T</a:t>
            </a:r>
            <a:r>
              <a:rPr sz="5400" b="1" spc="70" dirty="0">
                <a:solidFill>
                  <a:srgbClr val="000000"/>
                </a:solidFill>
                <a:latin typeface="Roboto"/>
                <a:cs typeface="Roboto"/>
              </a:rPr>
              <a:t>a</a:t>
            </a:r>
            <a:r>
              <a:rPr sz="5400" b="1" spc="-30" dirty="0">
                <a:solidFill>
                  <a:srgbClr val="000000"/>
                </a:solidFill>
                <a:latin typeface="Roboto"/>
                <a:cs typeface="Roboto"/>
              </a:rPr>
              <a:t>gs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155" algn="ctr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&lt;!-- comentários</a:t>
            </a:r>
            <a:r>
              <a:rPr spc="65" dirty="0"/>
              <a:t> </a:t>
            </a:r>
            <a:r>
              <a:rPr dirty="0"/>
              <a:t>--&gt;</a:t>
            </a:r>
          </a:p>
          <a:p>
            <a:pPr marL="97155">
              <a:lnSpc>
                <a:spcPct val="100000"/>
              </a:lnSpc>
              <a:spcBef>
                <a:spcPts val="40"/>
              </a:spcBef>
            </a:pPr>
            <a:endParaRPr sz="5650"/>
          </a:p>
          <a:p>
            <a:pPr marL="97155" algn="ctr">
              <a:lnSpc>
                <a:spcPct val="100000"/>
              </a:lnSpc>
            </a:pPr>
            <a:r>
              <a:rPr spc="-5" dirty="0">
                <a:solidFill>
                  <a:srgbClr val="9B9B9B"/>
                </a:solidFill>
              </a:rPr>
              <a:t>&lt;!-- &lt;p id=“...”&gt;...&lt;/p&gt;</a:t>
            </a:r>
            <a:r>
              <a:rPr spc="55" dirty="0">
                <a:solidFill>
                  <a:srgbClr val="9B9B9B"/>
                </a:solidFill>
              </a:rPr>
              <a:t> </a:t>
            </a:r>
            <a:r>
              <a:rPr dirty="0">
                <a:solidFill>
                  <a:srgbClr val="9B9B9B"/>
                </a:solidFill>
              </a:rPr>
              <a:t>--&gt;</a:t>
            </a:r>
          </a:p>
        </p:txBody>
      </p:sp>
      <p:sp>
        <p:nvSpPr>
          <p:cNvPr id="15" name="object 15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1573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5" dirty="0">
                <a:latin typeface="Roboto"/>
                <a:cs typeface="Roboto"/>
              </a:rPr>
              <a:t>T</a:t>
            </a:r>
            <a:r>
              <a:rPr sz="5400" b="1" spc="70" dirty="0">
                <a:latin typeface="Roboto"/>
                <a:cs typeface="Roboto"/>
              </a:rPr>
              <a:t>a</a:t>
            </a:r>
            <a:r>
              <a:rPr sz="5400" b="1" spc="-30" dirty="0">
                <a:latin typeface="Roboto"/>
                <a:cs typeface="Roboto"/>
              </a:rPr>
              <a:t>gs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3664" y="1095577"/>
            <a:ext cx="393255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Estrutura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básica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2000" y="923544"/>
            <a:ext cx="8382000" cy="5078095"/>
            <a:chOff x="762000" y="923544"/>
            <a:chExt cx="8382000" cy="5078095"/>
          </a:xfrm>
        </p:grpSpPr>
        <p:sp>
          <p:nvSpPr>
            <p:cNvPr id="16" name="object 16"/>
            <p:cNvSpPr/>
            <p:nvPr/>
          </p:nvSpPr>
          <p:spPr>
            <a:xfrm>
              <a:off x="762000" y="1639824"/>
              <a:ext cx="7592568" cy="43616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81416" y="923544"/>
              <a:ext cx="862583" cy="11597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5577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70" dirty="0">
                <a:solidFill>
                  <a:srgbClr val="000000"/>
                </a:solidFill>
                <a:latin typeface="Roboto"/>
                <a:cs typeface="Roboto"/>
              </a:rPr>
              <a:t>Um</a:t>
            </a:r>
            <a:r>
              <a:rPr sz="5400" b="1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10" dirty="0">
                <a:solidFill>
                  <a:srgbClr val="000000"/>
                </a:solidFill>
                <a:latin typeface="Roboto"/>
                <a:cs typeface="Roboto"/>
              </a:rPr>
              <a:t>site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6116" y="1132789"/>
            <a:ext cx="573976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Um site será simplificado como  um diretório em um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servidor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42060" y="1808988"/>
            <a:ext cx="3738879" cy="1541145"/>
            <a:chOff x="1242060" y="1808988"/>
            <a:chExt cx="3738879" cy="1541145"/>
          </a:xfrm>
        </p:grpSpPr>
        <p:sp>
          <p:nvSpPr>
            <p:cNvPr id="16" name="object 16"/>
            <p:cNvSpPr/>
            <p:nvPr/>
          </p:nvSpPr>
          <p:spPr>
            <a:xfrm>
              <a:off x="3441192" y="1808988"/>
              <a:ext cx="1539239" cy="15407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2060" y="2005584"/>
              <a:ext cx="2430779" cy="1071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23289" y="3105404"/>
            <a:ext cx="631761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Portanto, nosso site será uma  pasta local com nossos</a:t>
            </a:r>
            <a:r>
              <a:rPr sz="2500" spc="-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arquivos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84960" y="4018788"/>
            <a:ext cx="1731264" cy="181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0610" y="4246326"/>
            <a:ext cx="1228942" cy="12289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0620" y="1095577"/>
            <a:ext cx="53968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Estruture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o</a:t>
            </a:r>
            <a:r>
              <a:rPr sz="3200" spc="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index.html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9431" y="923544"/>
            <a:ext cx="8354695" cy="5189220"/>
            <a:chOff x="789431" y="923544"/>
            <a:chExt cx="8354695" cy="5189220"/>
          </a:xfrm>
        </p:grpSpPr>
        <p:sp>
          <p:nvSpPr>
            <p:cNvPr id="15" name="object 15"/>
            <p:cNvSpPr/>
            <p:nvPr/>
          </p:nvSpPr>
          <p:spPr>
            <a:xfrm>
              <a:off x="789431" y="1751075"/>
              <a:ext cx="7591043" cy="43616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1415" y="923544"/>
              <a:ext cx="862583" cy="11597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solidFill>
                  <a:srgbClr val="000000"/>
                </a:solidFill>
                <a:latin typeface="Roboto"/>
                <a:cs typeface="Roboto"/>
              </a:rPr>
              <a:t>Tags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5608" y="1673175"/>
            <a:ext cx="5295807" cy="1374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6661" y="3494957"/>
            <a:ext cx="4065238" cy="17135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92451" y="5631586"/>
            <a:ext cx="38595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OBS: Tem de h1 até</a:t>
            </a:r>
            <a:r>
              <a:rPr sz="2400" spc="-1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h6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solidFill>
                  <a:srgbClr val="000000"/>
                </a:solidFill>
                <a:latin typeface="Roboto"/>
                <a:cs typeface="Roboto"/>
              </a:rPr>
              <a:t>Tags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596" y="1095577"/>
            <a:ext cx="3686810" cy="3928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Body: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&lt;img</a:t>
            </a:r>
            <a:r>
              <a:rPr sz="3200" spc="-3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src=“...”&gt;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&lt;hr&gt;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&lt;br&gt;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&lt;div&gt;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&lt;/div&gt;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solidFill>
                  <a:srgbClr val="000000"/>
                </a:solidFill>
                <a:latin typeface="Roboto"/>
                <a:cs typeface="Roboto"/>
              </a:rPr>
              <a:t>Tags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4492" y="1095577"/>
            <a:ext cx="8578215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Head:</a:t>
            </a:r>
            <a:endParaRPr sz="320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&lt;meta</a:t>
            </a:r>
            <a:r>
              <a:rPr sz="3200" spc="1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charset="UTF-8"&gt;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&lt;title&gt;CoRA&lt;/title&gt;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&lt;link rel="shortcut icon"</a:t>
            </a:r>
            <a:r>
              <a:rPr sz="3200" spc="114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href="img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/icon/icon.png"/&gt;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492" y="1095577"/>
            <a:ext cx="5466080" cy="2466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Adicione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no</a:t>
            </a:r>
            <a:r>
              <a:rPr sz="3200" spc="4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head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ourier New"/>
              <a:cs typeface="Courier New"/>
            </a:endParaRPr>
          </a:p>
          <a:p>
            <a:pPr marL="8255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&lt;meta</a:t>
            </a:r>
            <a:r>
              <a:rPr sz="3200" spc="-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charset="UTF-8"&gt;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&lt;title&gt;Titulo&lt;/title&gt;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latin typeface="Roboto"/>
                <a:cs typeface="Roboto"/>
              </a:rPr>
              <a:t>Tags</a:t>
            </a:r>
            <a:r>
              <a:rPr sz="5400" b="1" spc="-70" dirty="0">
                <a:latin typeface="Roboto"/>
                <a:cs typeface="Roboto"/>
              </a:rPr>
              <a:t> </a:t>
            </a:r>
            <a:r>
              <a:rPr sz="5400" b="1" spc="204" dirty="0"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85314" y="1740535"/>
            <a:ext cx="5160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&lt;a href=“”&gt; LINK</a:t>
            </a:r>
            <a:r>
              <a:rPr sz="3200" spc="4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&lt;/a&gt;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8495" y="2819599"/>
            <a:ext cx="8825484" cy="1430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58495" y="0"/>
            <a:ext cx="8999855" cy="2790825"/>
            <a:chOff x="158495" y="0"/>
            <a:chExt cx="8999855" cy="2790825"/>
          </a:xfrm>
        </p:grpSpPr>
        <p:sp>
          <p:nvSpPr>
            <p:cNvPr id="10" name="object 10"/>
            <p:cNvSpPr/>
            <p:nvPr/>
          </p:nvSpPr>
          <p:spPr>
            <a:xfrm>
              <a:off x="158495" y="1347415"/>
              <a:ext cx="8825484" cy="1430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solidFill>
                  <a:srgbClr val="000000"/>
                </a:solidFill>
                <a:latin typeface="Roboto"/>
                <a:cs typeface="Roboto"/>
              </a:rPr>
              <a:t>Tags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1416" y="923544"/>
            <a:ext cx="862583" cy="1159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19009" y="3444139"/>
            <a:ext cx="3446354" cy="1512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168" y="5483453"/>
            <a:ext cx="84245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9764" marR="5080" indent="-1917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OBS: target=“_blank” abre </a:t>
            </a:r>
            <a:r>
              <a:rPr sz="2400" dirty="0">
                <a:solidFill>
                  <a:srgbClr val="253138"/>
                </a:solidFill>
                <a:latin typeface="Courier New"/>
                <a:cs typeface="Courier New"/>
              </a:rPr>
              <a:t>o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link em outra guia  OBS: hrefs mailto: </a:t>
            </a:r>
            <a:r>
              <a:rPr sz="2400" dirty="0">
                <a:solidFill>
                  <a:srgbClr val="253138"/>
                </a:solidFill>
                <a:latin typeface="Courier New"/>
                <a:cs typeface="Courier New"/>
              </a:rPr>
              <a:t>e</a:t>
            </a:r>
            <a:r>
              <a:rPr sz="2400" spc="-6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tel: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495" y="1347415"/>
            <a:ext cx="8825484" cy="1430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23544"/>
            <a:ext cx="862583" cy="1159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3525469"/>
            <a:ext cx="4805680" cy="1003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9415" marR="5080" indent="-387350">
              <a:lnSpc>
                <a:spcPct val="100400"/>
              </a:lnSpc>
              <a:spcBef>
                <a:spcPts val="90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Faça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um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link para  curso/sumario.html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098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" dirty="0">
                <a:solidFill>
                  <a:srgbClr val="000000"/>
                </a:solidFill>
                <a:latin typeface="Roboto"/>
                <a:cs typeface="Roboto"/>
              </a:rPr>
              <a:t>Tags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1607" y="1221148"/>
            <a:ext cx="6214152" cy="2527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450" y="4189404"/>
            <a:ext cx="3569394" cy="1565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386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30" dirty="0">
                <a:solidFill>
                  <a:srgbClr val="000000"/>
                </a:solidFill>
                <a:latin typeface="Roboto"/>
                <a:cs typeface="Roboto"/>
              </a:rPr>
              <a:t>Classes </a:t>
            </a: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-1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25" dirty="0">
                <a:solidFill>
                  <a:srgbClr val="000000"/>
                </a:solidFill>
                <a:latin typeface="Roboto"/>
                <a:cs typeface="Roboto"/>
              </a:rPr>
              <a:t>IDs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3837" y="1026921"/>
            <a:ext cx="7743825" cy="3442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Classe NÃO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uma classe de  programação,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apenas uma  importação de configurações de  estilo.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Courier New"/>
              <a:cs typeface="Courier New"/>
            </a:endParaRPr>
          </a:p>
          <a:p>
            <a:pPr marL="399415" marR="146685" indent="-387350">
              <a:lnSpc>
                <a:spcPct val="100299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ID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um identificador, deve ser  único.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6737" y="1267991"/>
            <a:ext cx="1158216" cy="1144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7304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r>
              <a:rPr sz="5400" b="1" spc="-6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85" dirty="0">
                <a:solidFill>
                  <a:srgbClr val="000000"/>
                </a:solidFill>
                <a:latin typeface="Roboto"/>
                <a:cs typeface="Roboto"/>
              </a:rPr>
              <a:t>Ferramentas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0036" y="2110840"/>
            <a:ext cx="1008820" cy="11409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0521" y="1351888"/>
            <a:ext cx="1008669" cy="1140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4666" y="1351926"/>
            <a:ext cx="1002757" cy="114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63732" y="2813378"/>
            <a:ext cx="1076426" cy="1032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84769" y="2767619"/>
            <a:ext cx="970766" cy="11612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0509" y="2842310"/>
            <a:ext cx="1173141" cy="10911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45363" y="4587240"/>
            <a:ext cx="1717675" cy="1114425"/>
            <a:chOff x="245363" y="4587240"/>
            <a:chExt cx="1717675" cy="1114425"/>
          </a:xfrm>
        </p:grpSpPr>
        <p:sp>
          <p:nvSpPr>
            <p:cNvPr id="18" name="object 18"/>
            <p:cNvSpPr/>
            <p:nvPr/>
          </p:nvSpPr>
          <p:spPr>
            <a:xfrm>
              <a:off x="245363" y="4623816"/>
              <a:ext cx="1066800" cy="104089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48868" y="4587240"/>
              <a:ext cx="1114044" cy="11140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21" name="object 2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20113" y="4585715"/>
            <a:ext cx="1772285" cy="1234440"/>
            <a:chOff x="4720113" y="4585715"/>
            <a:chExt cx="1772285" cy="1234440"/>
          </a:xfrm>
        </p:grpSpPr>
        <p:sp>
          <p:nvSpPr>
            <p:cNvPr id="25" name="object 25"/>
            <p:cNvSpPr/>
            <p:nvPr/>
          </p:nvSpPr>
          <p:spPr>
            <a:xfrm>
              <a:off x="4720113" y="4605813"/>
              <a:ext cx="1154620" cy="11546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97424" y="4585715"/>
              <a:ext cx="1194815" cy="12344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960107" y="4488179"/>
            <a:ext cx="1948180" cy="1254760"/>
            <a:chOff x="6960107" y="4488179"/>
            <a:chExt cx="1948180" cy="1254760"/>
          </a:xfrm>
        </p:grpSpPr>
        <p:sp>
          <p:nvSpPr>
            <p:cNvPr id="28" name="object 28"/>
            <p:cNvSpPr/>
            <p:nvPr/>
          </p:nvSpPr>
          <p:spPr>
            <a:xfrm>
              <a:off x="6960107" y="4501929"/>
              <a:ext cx="1242059" cy="12145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55051" y="4488179"/>
              <a:ext cx="1252727" cy="125425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238706" y="4588714"/>
            <a:ext cx="1902460" cy="1199515"/>
            <a:chOff x="2238706" y="4588714"/>
            <a:chExt cx="1902460" cy="1199515"/>
          </a:xfrm>
        </p:grpSpPr>
        <p:sp>
          <p:nvSpPr>
            <p:cNvPr id="31" name="object 31"/>
            <p:cNvSpPr/>
            <p:nvPr/>
          </p:nvSpPr>
          <p:spPr>
            <a:xfrm>
              <a:off x="2238706" y="4588714"/>
              <a:ext cx="1199487" cy="119948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22091" y="4623816"/>
              <a:ext cx="1118616" cy="11186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2386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30" dirty="0">
                <a:solidFill>
                  <a:srgbClr val="000000"/>
                </a:solidFill>
                <a:latin typeface="Roboto"/>
                <a:cs typeface="Roboto"/>
              </a:rPr>
              <a:t>Classes </a:t>
            </a:r>
            <a:r>
              <a:rPr sz="5400" b="1" spc="-20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-1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25" dirty="0">
                <a:solidFill>
                  <a:srgbClr val="000000"/>
                </a:solidFill>
                <a:latin typeface="Roboto"/>
                <a:cs typeface="Roboto"/>
              </a:rPr>
              <a:t>IDs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8384" y="1945639"/>
            <a:ext cx="8231505" cy="2466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possível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e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muito útil atribuir  mais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de uma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classe. Assim haverá  múltiplas importações de</a:t>
            </a:r>
            <a:r>
              <a:rPr sz="3200" spc="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estilo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class=“classe-1 classe-2</a:t>
            </a:r>
            <a:r>
              <a:rPr sz="3200" spc="9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...”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892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95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190" dirty="0">
                <a:solidFill>
                  <a:srgbClr val="000000"/>
                </a:solidFill>
                <a:latin typeface="Roboto"/>
                <a:cs typeface="Roboto"/>
              </a:rPr>
              <a:t>s</a:t>
            </a:r>
            <a:r>
              <a:rPr sz="5400" b="1" spc="260" dirty="0">
                <a:solidFill>
                  <a:srgbClr val="000000"/>
                </a:solidFill>
                <a:latin typeface="Roboto"/>
                <a:cs typeface="Roboto"/>
              </a:rPr>
              <a:t>ti</a:t>
            </a:r>
            <a:r>
              <a:rPr sz="5400" b="1" spc="235" dirty="0">
                <a:solidFill>
                  <a:srgbClr val="000000"/>
                </a:solidFill>
                <a:latin typeface="Roboto"/>
                <a:cs typeface="Roboto"/>
              </a:rPr>
              <a:t>l</a:t>
            </a:r>
            <a:r>
              <a:rPr sz="5400" b="1" spc="-25" dirty="0">
                <a:solidFill>
                  <a:srgbClr val="000000"/>
                </a:solidFill>
                <a:latin typeface="Roboto"/>
                <a:cs typeface="Roboto"/>
              </a:rPr>
              <a:t>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3377" y="1154870"/>
            <a:ext cx="3172928" cy="3606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6408" y="5576315"/>
            <a:ext cx="8429244" cy="510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95450" y="5184394"/>
            <a:ext cx="5688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OBS: pode ser modificado</a:t>
            </a:r>
            <a:r>
              <a:rPr sz="2400" spc="-1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inline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3249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Incorporação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3923" y="2381758"/>
            <a:ext cx="751268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53138"/>
                </a:solidFill>
                <a:latin typeface="Courier New"/>
                <a:cs typeface="Courier New"/>
              </a:rPr>
              <a:t>Incluir outros arquivos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htmls por uma</a:t>
            </a:r>
            <a:r>
              <a:rPr sz="2400" spc="-2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tag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225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&lt;iframe&gt;&lt;/iframe&gt;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3249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Incorporação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1416" y="961820"/>
            <a:ext cx="843415" cy="953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3427" y="1068324"/>
            <a:ext cx="2538983" cy="1586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92D885A-1556-0B5D-DD0C-750665A04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33" y="2879218"/>
            <a:ext cx="6019800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879215" y="2895600"/>
            <a:ext cx="1380490" cy="574040"/>
            <a:chOff x="3879215" y="2895600"/>
            <a:chExt cx="1380490" cy="574040"/>
          </a:xfrm>
        </p:grpSpPr>
        <p:sp>
          <p:nvSpPr>
            <p:cNvPr id="12" name="object 12"/>
            <p:cNvSpPr/>
            <p:nvPr/>
          </p:nvSpPr>
          <p:spPr>
            <a:xfrm>
              <a:off x="3885311" y="2901695"/>
              <a:ext cx="1367789" cy="5613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5311" y="2901695"/>
              <a:ext cx="1367790" cy="561340"/>
            </a:xfrm>
            <a:custGeom>
              <a:avLst/>
              <a:gdLst/>
              <a:ahLst/>
              <a:cxnLst/>
              <a:rect l="l" t="t" r="r" b="b"/>
              <a:pathLst>
                <a:path w="1367789" h="561339">
                  <a:moveTo>
                    <a:pt x="1175385" y="0"/>
                  </a:moveTo>
                  <a:lnTo>
                    <a:pt x="1230217" y="4937"/>
                  </a:lnTo>
                  <a:lnTo>
                    <a:pt x="1279905" y="19684"/>
                  </a:lnTo>
                  <a:lnTo>
                    <a:pt x="1323149" y="42243"/>
                  </a:lnTo>
                  <a:lnTo>
                    <a:pt x="1358391" y="70230"/>
                  </a:lnTo>
                  <a:lnTo>
                    <a:pt x="1358391" y="179450"/>
                  </a:lnTo>
                  <a:lnTo>
                    <a:pt x="1289812" y="179450"/>
                  </a:lnTo>
                  <a:lnTo>
                    <a:pt x="1275714" y="99949"/>
                  </a:lnTo>
                  <a:lnTo>
                    <a:pt x="1268313" y="94567"/>
                  </a:lnTo>
                  <a:lnTo>
                    <a:pt x="1222694" y="76303"/>
                  </a:lnTo>
                  <a:lnTo>
                    <a:pt x="1175385" y="71374"/>
                  </a:lnTo>
                  <a:lnTo>
                    <a:pt x="1149859" y="72776"/>
                  </a:lnTo>
                  <a:lnTo>
                    <a:pt x="1108573" y="83964"/>
                  </a:lnTo>
                  <a:lnTo>
                    <a:pt x="1071689" y="119332"/>
                  </a:lnTo>
                  <a:lnTo>
                    <a:pt x="1064640" y="151511"/>
                  </a:lnTo>
                  <a:lnTo>
                    <a:pt x="1066452" y="166461"/>
                  </a:lnTo>
                  <a:lnTo>
                    <a:pt x="1093724" y="204215"/>
                  </a:lnTo>
                  <a:lnTo>
                    <a:pt x="1132474" y="224615"/>
                  </a:lnTo>
                  <a:lnTo>
                    <a:pt x="1190752" y="242824"/>
                  </a:lnTo>
                  <a:lnTo>
                    <a:pt x="1231185" y="254801"/>
                  </a:lnTo>
                  <a:lnTo>
                    <a:pt x="1266570" y="269398"/>
                  </a:lnTo>
                  <a:lnTo>
                    <a:pt x="1322197" y="306450"/>
                  </a:lnTo>
                  <a:lnTo>
                    <a:pt x="1356423" y="353980"/>
                  </a:lnTo>
                  <a:lnTo>
                    <a:pt x="1367789" y="411606"/>
                  </a:lnTo>
                  <a:lnTo>
                    <a:pt x="1364361" y="443900"/>
                  </a:lnTo>
                  <a:lnTo>
                    <a:pt x="1336928" y="498296"/>
                  </a:lnTo>
                  <a:lnTo>
                    <a:pt x="1283467" y="538354"/>
                  </a:lnTo>
                  <a:lnTo>
                    <a:pt x="1212359" y="558790"/>
                  </a:lnTo>
                  <a:lnTo>
                    <a:pt x="1170686" y="561339"/>
                  </a:lnTo>
                  <a:lnTo>
                    <a:pt x="1140110" y="560052"/>
                  </a:lnTo>
                  <a:lnTo>
                    <a:pt x="1084103" y="549713"/>
                  </a:lnTo>
                  <a:lnTo>
                    <a:pt x="1035123" y="529347"/>
                  </a:lnTo>
                  <a:lnTo>
                    <a:pt x="994217" y="501241"/>
                  </a:lnTo>
                  <a:lnTo>
                    <a:pt x="976884" y="484377"/>
                  </a:lnTo>
                  <a:lnTo>
                    <a:pt x="976884" y="375030"/>
                  </a:lnTo>
                  <a:lnTo>
                    <a:pt x="1044701" y="375030"/>
                  </a:lnTo>
                  <a:lnTo>
                    <a:pt x="1059179" y="454787"/>
                  </a:lnTo>
                  <a:lnTo>
                    <a:pt x="1068726" y="461912"/>
                  </a:lnTo>
                  <a:lnTo>
                    <a:pt x="1104391" y="479932"/>
                  </a:lnTo>
                  <a:lnTo>
                    <a:pt x="1151897" y="489684"/>
                  </a:lnTo>
                  <a:lnTo>
                    <a:pt x="1170686" y="490346"/>
                  </a:lnTo>
                  <a:lnTo>
                    <a:pt x="1195258" y="489015"/>
                  </a:lnTo>
                  <a:lnTo>
                    <a:pt x="1235783" y="478399"/>
                  </a:lnTo>
                  <a:lnTo>
                    <a:pt x="1273428" y="444373"/>
                  </a:lnTo>
                  <a:lnTo>
                    <a:pt x="1280667" y="412368"/>
                  </a:lnTo>
                  <a:lnTo>
                    <a:pt x="1279092" y="396438"/>
                  </a:lnTo>
                  <a:lnTo>
                    <a:pt x="1255267" y="356362"/>
                  </a:lnTo>
                  <a:lnTo>
                    <a:pt x="1217945" y="334772"/>
                  </a:lnTo>
                  <a:lnTo>
                    <a:pt x="1156715" y="315467"/>
                  </a:lnTo>
                  <a:lnTo>
                    <a:pt x="1118471" y="304752"/>
                  </a:lnTo>
                  <a:lnTo>
                    <a:pt x="1053649" y="275034"/>
                  </a:lnTo>
                  <a:lnTo>
                    <a:pt x="1005379" y="234289"/>
                  </a:lnTo>
                  <a:lnTo>
                    <a:pt x="980614" y="182612"/>
                  </a:lnTo>
                  <a:lnTo>
                    <a:pt x="977518" y="152653"/>
                  </a:lnTo>
                  <a:lnTo>
                    <a:pt x="980991" y="121030"/>
                  </a:lnTo>
                  <a:lnTo>
                    <a:pt x="1008701" y="66357"/>
                  </a:lnTo>
                  <a:lnTo>
                    <a:pt x="1062531" y="24378"/>
                  </a:lnTo>
                  <a:lnTo>
                    <a:pt x="1133814" y="2712"/>
                  </a:lnTo>
                  <a:lnTo>
                    <a:pt x="1175385" y="0"/>
                  </a:lnTo>
                  <a:close/>
                </a:path>
                <a:path w="1367789" h="561339">
                  <a:moveTo>
                    <a:pt x="710564" y="0"/>
                  </a:moveTo>
                  <a:lnTo>
                    <a:pt x="765397" y="4937"/>
                  </a:lnTo>
                  <a:lnTo>
                    <a:pt x="815086" y="19684"/>
                  </a:lnTo>
                  <a:lnTo>
                    <a:pt x="858329" y="42243"/>
                  </a:lnTo>
                  <a:lnTo>
                    <a:pt x="893572" y="70230"/>
                  </a:lnTo>
                  <a:lnTo>
                    <a:pt x="893572" y="179450"/>
                  </a:lnTo>
                  <a:lnTo>
                    <a:pt x="824991" y="179450"/>
                  </a:lnTo>
                  <a:lnTo>
                    <a:pt x="810894" y="99949"/>
                  </a:lnTo>
                  <a:lnTo>
                    <a:pt x="803493" y="94567"/>
                  </a:lnTo>
                  <a:lnTo>
                    <a:pt x="757874" y="76303"/>
                  </a:lnTo>
                  <a:lnTo>
                    <a:pt x="710564" y="71374"/>
                  </a:lnTo>
                  <a:lnTo>
                    <a:pt x="685039" y="72776"/>
                  </a:lnTo>
                  <a:lnTo>
                    <a:pt x="643753" y="83964"/>
                  </a:lnTo>
                  <a:lnTo>
                    <a:pt x="606869" y="119332"/>
                  </a:lnTo>
                  <a:lnTo>
                    <a:pt x="599821" y="151511"/>
                  </a:lnTo>
                  <a:lnTo>
                    <a:pt x="601632" y="166461"/>
                  </a:lnTo>
                  <a:lnTo>
                    <a:pt x="628903" y="204215"/>
                  </a:lnTo>
                  <a:lnTo>
                    <a:pt x="667654" y="224615"/>
                  </a:lnTo>
                  <a:lnTo>
                    <a:pt x="725931" y="242824"/>
                  </a:lnTo>
                  <a:lnTo>
                    <a:pt x="766365" y="254801"/>
                  </a:lnTo>
                  <a:lnTo>
                    <a:pt x="801751" y="269398"/>
                  </a:lnTo>
                  <a:lnTo>
                    <a:pt x="857376" y="306450"/>
                  </a:lnTo>
                  <a:lnTo>
                    <a:pt x="891603" y="353980"/>
                  </a:lnTo>
                  <a:lnTo>
                    <a:pt x="902969" y="411606"/>
                  </a:lnTo>
                  <a:lnTo>
                    <a:pt x="899540" y="443900"/>
                  </a:lnTo>
                  <a:lnTo>
                    <a:pt x="872108" y="498296"/>
                  </a:lnTo>
                  <a:lnTo>
                    <a:pt x="818647" y="538354"/>
                  </a:lnTo>
                  <a:lnTo>
                    <a:pt x="747539" y="558790"/>
                  </a:lnTo>
                  <a:lnTo>
                    <a:pt x="705865" y="561339"/>
                  </a:lnTo>
                  <a:lnTo>
                    <a:pt x="675290" y="560052"/>
                  </a:lnTo>
                  <a:lnTo>
                    <a:pt x="619283" y="549713"/>
                  </a:lnTo>
                  <a:lnTo>
                    <a:pt x="570303" y="529347"/>
                  </a:lnTo>
                  <a:lnTo>
                    <a:pt x="529397" y="501241"/>
                  </a:lnTo>
                  <a:lnTo>
                    <a:pt x="512063" y="484377"/>
                  </a:lnTo>
                  <a:lnTo>
                    <a:pt x="512063" y="375030"/>
                  </a:lnTo>
                  <a:lnTo>
                    <a:pt x="579881" y="375030"/>
                  </a:lnTo>
                  <a:lnTo>
                    <a:pt x="594360" y="454787"/>
                  </a:lnTo>
                  <a:lnTo>
                    <a:pt x="603906" y="461912"/>
                  </a:lnTo>
                  <a:lnTo>
                    <a:pt x="639572" y="479932"/>
                  </a:lnTo>
                  <a:lnTo>
                    <a:pt x="687077" y="489684"/>
                  </a:lnTo>
                  <a:lnTo>
                    <a:pt x="705865" y="490346"/>
                  </a:lnTo>
                  <a:lnTo>
                    <a:pt x="730438" y="489015"/>
                  </a:lnTo>
                  <a:lnTo>
                    <a:pt x="770963" y="478399"/>
                  </a:lnTo>
                  <a:lnTo>
                    <a:pt x="808609" y="444373"/>
                  </a:lnTo>
                  <a:lnTo>
                    <a:pt x="815848" y="412368"/>
                  </a:lnTo>
                  <a:lnTo>
                    <a:pt x="814272" y="396438"/>
                  </a:lnTo>
                  <a:lnTo>
                    <a:pt x="790448" y="356362"/>
                  </a:lnTo>
                  <a:lnTo>
                    <a:pt x="753125" y="334772"/>
                  </a:lnTo>
                  <a:lnTo>
                    <a:pt x="691896" y="315467"/>
                  </a:lnTo>
                  <a:lnTo>
                    <a:pt x="653651" y="304752"/>
                  </a:lnTo>
                  <a:lnTo>
                    <a:pt x="588829" y="275034"/>
                  </a:lnTo>
                  <a:lnTo>
                    <a:pt x="540559" y="234289"/>
                  </a:lnTo>
                  <a:lnTo>
                    <a:pt x="515794" y="182612"/>
                  </a:lnTo>
                  <a:lnTo>
                    <a:pt x="512699" y="152653"/>
                  </a:lnTo>
                  <a:lnTo>
                    <a:pt x="516171" y="121030"/>
                  </a:lnTo>
                  <a:lnTo>
                    <a:pt x="543881" y="66357"/>
                  </a:lnTo>
                  <a:lnTo>
                    <a:pt x="597711" y="24378"/>
                  </a:lnTo>
                  <a:lnTo>
                    <a:pt x="668994" y="2712"/>
                  </a:lnTo>
                  <a:lnTo>
                    <a:pt x="710564" y="0"/>
                  </a:lnTo>
                  <a:close/>
                </a:path>
                <a:path w="1367789" h="561339">
                  <a:moveTo>
                    <a:pt x="243839" y="0"/>
                  </a:moveTo>
                  <a:lnTo>
                    <a:pt x="302498" y="6096"/>
                  </a:lnTo>
                  <a:lnTo>
                    <a:pt x="353822" y="24383"/>
                  </a:lnTo>
                  <a:lnTo>
                    <a:pt x="396033" y="50879"/>
                  </a:lnTo>
                  <a:lnTo>
                    <a:pt x="427100" y="81279"/>
                  </a:lnTo>
                  <a:lnTo>
                    <a:pt x="427100" y="185546"/>
                  </a:lnTo>
                  <a:lnTo>
                    <a:pt x="362330" y="185546"/>
                  </a:lnTo>
                  <a:lnTo>
                    <a:pt x="348234" y="106679"/>
                  </a:lnTo>
                  <a:lnTo>
                    <a:pt x="340211" y="99700"/>
                  </a:lnTo>
                  <a:lnTo>
                    <a:pt x="296406" y="77267"/>
                  </a:lnTo>
                  <a:lnTo>
                    <a:pt x="251078" y="71374"/>
                  </a:lnTo>
                  <a:lnTo>
                    <a:pt x="213983" y="74969"/>
                  </a:lnTo>
                  <a:lnTo>
                    <a:pt x="153316" y="103735"/>
                  </a:lnTo>
                  <a:lnTo>
                    <a:pt x="111125" y="159694"/>
                  </a:lnTo>
                  <a:lnTo>
                    <a:pt x="89788" y="233418"/>
                  </a:lnTo>
                  <a:lnTo>
                    <a:pt x="87122" y="276351"/>
                  </a:lnTo>
                  <a:lnTo>
                    <a:pt x="87122" y="284733"/>
                  </a:lnTo>
                  <a:lnTo>
                    <a:pt x="89719" y="327763"/>
                  </a:lnTo>
                  <a:lnTo>
                    <a:pt x="97520" y="366744"/>
                  </a:lnTo>
                  <a:lnTo>
                    <a:pt x="128777" y="432562"/>
                  </a:lnTo>
                  <a:lnTo>
                    <a:pt x="178403" y="475884"/>
                  </a:lnTo>
                  <a:lnTo>
                    <a:pt x="243839" y="490346"/>
                  </a:lnTo>
                  <a:lnTo>
                    <a:pt x="260861" y="489660"/>
                  </a:lnTo>
                  <a:lnTo>
                    <a:pt x="306831" y="479551"/>
                  </a:lnTo>
                  <a:lnTo>
                    <a:pt x="348106" y="455167"/>
                  </a:lnTo>
                  <a:lnTo>
                    <a:pt x="362330" y="376046"/>
                  </a:lnTo>
                  <a:lnTo>
                    <a:pt x="427100" y="376046"/>
                  </a:lnTo>
                  <a:lnTo>
                    <a:pt x="427100" y="480440"/>
                  </a:lnTo>
                  <a:lnTo>
                    <a:pt x="412884" y="496369"/>
                  </a:lnTo>
                  <a:lnTo>
                    <a:pt x="376308" y="524892"/>
                  </a:lnTo>
                  <a:lnTo>
                    <a:pt x="329207" y="547891"/>
                  </a:lnTo>
                  <a:lnTo>
                    <a:pt x="274153" y="559841"/>
                  </a:lnTo>
                  <a:lnTo>
                    <a:pt x="243839" y="561339"/>
                  </a:lnTo>
                  <a:lnTo>
                    <a:pt x="192716" y="556410"/>
                  </a:lnTo>
                  <a:lnTo>
                    <a:pt x="146415" y="541623"/>
                  </a:lnTo>
                  <a:lnTo>
                    <a:pt x="104947" y="516977"/>
                  </a:lnTo>
                  <a:lnTo>
                    <a:pt x="68325" y="482473"/>
                  </a:lnTo>
                  <a:lnTo>
                    <a:pt x="38415" y="440539"/>
                  </a:lnTo>
                  <a:lnTo>
                    <a:pt x="17065" y="393604"/>
                  </a:lnTo>
                  <a:lnTo>
                    <a:pt x="4264" y="341669"/>
                  </a:lnTo>
                  <a:lnTo>
                    <a:pt x="0" y="284733"/>
                  </a:lnTo>
                  <a:lnTo>
                    <a:pt x="0" y="276987"/>
                  </a:lnTo>
                  <a:lnTo>
                    <a:pt x="4212" y="219811"/>
                  </a:lnTo>
                  <a:lnTo>
                    <a:pt x="16843" y="167719"/>
                  </a:lnTo>
                  <a:lnTo>
                    <a:pt x="37879" y="120699"/>
                  </a:lnTo>
                  <a:lnTo>
                    <a:pt x="67310" y="78739"/>
                  </a:lnTo>
                  <a:lnTo>
                    <a:pt x="103572" y="44309"/>
                  </a:lnTo>
                  <a:lnTo>
                    <a:pt x="145097" y="19700"/>
                  </a:lnTo>
                  <a:lnTo>
                    <a:pt x="191861" y="4927"/>
                  </a:lnTo>
                  <a:lnTo>
                    <a:pt x="243839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99288" y="3555491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9288" y="2848355"/>
            <a:ext cx="8361045" cy="12700"/>
          </a:xfrm>
          <a:custGeom>
            <a:avLst/>
            <a:gdLst/>
            <a:ahLst/>
            <a:cxnLst/>
            <a:rect l="l" t="t" r="r" b="b"/>
            <a:pathLst>
              <a:path w="8361045" h="12700">
                <a:moveTo>
                  <a:pt x="0" y="12700"/>
                </a:moveTo>
                <a:lnTo>
                  <a:pt x="83606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6703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Prioridade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90" dirty="0">
                <a:solidFill>
                  <a:srgbClr val="000000"/>
                </a:solidFill>
                <a:latin typeface="Roboto"/>
                <a:cs typeface="Roboto"/>
              </a:rPr>
              <a:t>estilos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2132202"/>
            <a:ext cx="784479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45490" indent="-733425">
              <a:lnSpc>
                <a:spcPct val="100000"/>
              </a:lnSpc>
              <a:spcBef>
                <a:spcPts val="105"/>
              </a:spcBef>
              <a:buAutoNum type="arabicPlain"/>
              <a:tabLst>
                <a:tab pos="746125" algn="l"/>
              </a:tabLst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Declaração</a:t>
            </a:r>
            <a:r>
              <a:rPr sz="3200" spc="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inline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3138"/>
              </a:buClr>
              <a:buFont typeface="Courier New"/>
              <a:buAutoNum type="arabicPlain"/>
            </a:pPr>
            <a:endParaRPr sz="3350">
              <a:latin typeface="Courier New"/>
              <a:cs typeface="Courier New"/>
            </a:endParaRPr>
          </a:p>
          <a:p>
            <a:pPr marL="745490" indent="-733425">
              <a:lnSpc>
                <a:spcPct val="100000"/>
              </a:lnSpc>
              <a:buAutoNum type="arabicPlain"/>
              <a:tabLst>
                <a:tab pos="746125" algn="l"/>
              </a:tabLst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Declaração em</a:t>
            </a:r>
            <a:r>
              <a:rPr sz="3200" spc="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&lt;head&gt;&lt;style&gt;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53138"/>
              </a:buClr>
              <a:buFont typeface="Courier New"/>
              <a:buAutoNum type="arabicPlain"/>
            </a:pPr>
            <a:endParaRPr sz="3350">
              <a:latin typeface="Courier New"/>
              <a:cs typeface="Courier New"/>
            </a:endParaRPr>
          </a:p>
          <a:p>
            <a:pPr marL="745490" indent="-733425">
              <a:lnSpc>
                <a:spcPct val="100000"/>
              </a:lnSpc>
              <a:buAutoNum type="arabicPlain"/>
              <a:tabLst>
                <a:tab pos="746125" algn="l"/>
              </a:tabLst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Declaração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em folha de</a:t>
            </a:r>
            <a:r>
              <a:rPr sz="3200" spc="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estilo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68" y="4837152"/>
            <a:ext cx="7995330" cy="603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391793"/>
            <a:ext cx="66224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Declare sua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folha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de</a:t>
            </a:r>
            <a:r>
              <a:rPr sz="3200" spc="5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estilo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968" y="2093952"/>
            <a:ext cx="7995330" cy="603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0372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0" dirty="0">
                <a:solidFill>
                  <a:srgbClr val="000000"/>
                </a:solidFill>
                <a:latin typeface="Roboto"/>
                <a:cs typeface="Roboto"/>
              </a:rPr>
              <a:t>Seletores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248" y="1350263"/>
            <a:ext cx="5870448" cy="4447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81064" y="1714881"/>
            <a:ext cx="2254885" cy="361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Tags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550">
              <a:latin typeface="Courier New"/>
              <a:cs typeface="Courier New"/>
            </a:endParaRPr>
          </a:p>
          <a:p>
            <a:pPr marL="13335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#IDs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200">
              <a:latin typeface="Courier New"/>
              <a:cs typeface="Courier New"/>
            </a:endParaRPr>
          </a:p>
          <a:p>
            <a:pPr marL="290830">
              <a:lnSpc>
                <a:spcPct val="100000"/>
              </a:lnSpc>
              <a:spcBef>
                <a:spcPts val="316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.Classes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0372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0" dirty="0">
                <a:solidFill>
                  <a:srgbClr val="000000"/>
                </a:solidFill>
                <a:latin typeface="Roboto"/>
                <a:cs typeface="Roboto"/>
              </a:rPr>
              <a:t>Seletores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8505" y="1477010"/>
            <a:ext cx="6518417" cy="983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67367" y="3183431"/>
            <a:ext cx="2819157" cy="19517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1975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335" dirty="0">
                <a:solidFill>
                  <a:srgbClr val="000000"/>
                </a:solidFill>
                <a:latin typeface="Roboto"/>
                <a:cs typeface="Roboto"/>
              </a:rPr>
              <a:t>H</a:t>
            </a: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ov</a:t>
            </a:r>
            <a:r>
              <a:rPr sz="5400" b="1" spc="120" dirty="0">
                <a:solidFill>
                  <a:srgbClr val="000000"/>
                </a:solidFill>
                <a:latin typeface="Roboto"/>
                <a:cs typeface="Roboto"/>
              </a:rPr>
              <a:t>er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3627" y="1350263"/>
            <a:ext cx="4284185" cy="1444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1064" y="3392611"/>
            <a:ext cx="2658318" cy="1947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3723" y="3366311"/>
            <a:ext cx="2819157" cy="19517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67280" y="5787948"/>
            <a:ext cx="5506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OBS: hover </a:t>
            </a:r>
            <a:r>
              <a:rPr sz="2400" dirty="0">
                <a:solidFill>
                  <a:srgbClr val="253138"/>
                </a:solidFill>
                <a:latin typeface="Courier New"/>
                <a:cs typeface="Courier New"/>
              </a:rPr>
              <a:t>é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uma</a:t>
            </a:r>
            <a:r>
              <a:rPr sz="2400" spc="-1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53138"/>
                </a:solidFill>
                <a:latin typeface="Courier New"/>
                <a:cs typeface="Courier New"/>
              </a:rPr>
              <a:t>pseudo-classe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13151" y="2860039"/>
              <a:ext cx="3915918" cy="7688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810127" y="3653154"/>
            <a:ext cx="1415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Ob</a:t>
            </a:r>
            <a:r>
              <a:rPr sz="2400" b="1" spc="5" dirty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etivos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8636" y="3247644"/>
            <a:ext cx="5760975" cy="1199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4596" y="2035886"/>
            <a:ext cx="8576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Configure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uma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classe </a:t>
            </a:r>
            <a:r>
              <a:rPr sz="3200" dirty="0">
                <a:solidFill>
                  <a:srgbClr val="253138"/>
                </a:solidFill>
                <a:latin typeface="Courier New"/>
                <a:cs typeface="Courier New"/>
              </a:rPr>
              <a:t>de sua</a:t>
            </a:r>
            <a:r>
              <a:rPr sz="3200" spc="3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3200" spc="-5" dirty="0">
                <a:solidFill>
                  <a:srgbClr val="253138"/>
                </a:solidFill>
                <a:latin typeface="Courier New"/>
                <a:cs typeface="Courier New"/>
              </a:rPr>
              <a:t>escolha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84923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204" dirty="0">
                <a:solidFill>
                  <a:srgbClr val="000000"/>
                </a:solidFill>
                <a:latin typeface="Roboto"/>
                <a:cs typeface="Roboto"/>
              </a:rPr>
              <a:t>Principais</a:t>
            </a:r>
            <a:r>
              <a:rPr sz="5400" b="1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40" dirty="0">
                <a:solidFill>
                  <a:srgbClr val="000000"/>
                </a:solidFill>
                <a:latin typeface="Roboto"/>
                <a:cs typeface="Roboto"/>
              </a:rPr>
              <a:t>propriedades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10736" y="995298"/>
            <a:ext cx="5262880" cy="5069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font-weight</a:t>
            </a:r>
            <a:endParaRPr sz="2800">
              <a:latin typeface="Courier New"/>
              <a:cs typeface="Courier New"/>
            </a:endParaRPr>
          </a:p>
          <a:p>
            <a:pPr marL="889000" marR="2018030">
              <a:lnSpc>
                <a:spcPts val="6720"/>
              </a:lnSpc>
              <a:spcBef>
                <a:spcPts val="78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font-family  height</a:t>
            </a:r>
            <a:endParaRPr sz="2800">
              <a:latin typeface="Courier New"/>
              <a:cs typeface="Courier New"/>
            </a:endParaRPr>
          </a:p>
          <a:p>
            <a:pPr marL="889000" marR="2232025">
              <a:lnSpc>
                <a:spcPts val="6720"/>
              </a:lnSpc>
              <a:spcBef>
                <a:spcPts val="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min-height  width</a:t>
            </a:r>
            <a:endParaRPr sz="2800">
              <a:latin typeface="Courier New"/>
              <a:cs typeface="Courier New"/>
            </a:endParaRPr>
          </a:p>
          <a:p>
            <a:pPr marL="889000">
              <a:lnSpc>
                <a:spcPct val="100000"/>
              </a:lnSpc>
              <a:spcBef>
                <a:spcPts val="257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min-width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https://www.tutorialrepublic.com/css-reference/css3-properties.php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844" y="995298"/>
            <a:ext cx="3437254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margin</a:t>
            </a:r>
            <a:endParaRPr sz="28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padding  backgrou</a:t>
            </a:r>
            <a:r>
              <a:rPr sz="2800" spc="-15" dirty="0">
                <a:solidFill>
                  <a:srgbClr val="253138"/>
                </a:solidFill>
                <a:latin typeface="Courier New"/>
                <a:cs typeface="Courier New"/>
              </a:rPr>
              <a:t>n</a:t>
            </a: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d-</a:t>
            </a:r>
            <a:r>
              <a:rPr sz="2800" spc="-10" dirty="0">
                <a:solidFill>
                  <a:srgbClr val="253138"/>
                </a:solidFill>
                <a:latin typeface="Courier New"/>
                <a:cs typeface="Courier New"/>
              </a:rPr>
              <a:t>c</a:t>
            </a:r>
            <a:r>
              <a:rPr sz="2800" dirty="0">
                <a:solidFill>
                  <a:srgbClr val="253138"/>
                </a:solidFill>
                <a:latin typeface="Courier New"/>
                <a:cs typeface="Courier New"/>
              </a:rPr>
              <a:t>o</a:t>
            </a:r>
            <a:r>
              <a:rPr sz="2800" spc="-10" dirty="0">
                <a:solidFill>
                  <a:srgbClr val="253138"/>
                </a:solidFill>
                <a:latin typeface="Courier New"/>
                <a:cs typeface="Courier New"/>
              </a:rPr>
              <a:t>lor  </a:t>
            </a: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backgrou</a:t>
            </a:r>
            <a:r>
              <a:rPr sz="2800" spc="-15" dirty="0">
                <a:solidFill>
                  <a:srgbClr val="253138"/>
                </a:solidFill>
                <a:latin typeface="Courier New"/>
                <a:cs typeface="Courier New"/>
              </a:rPr>
              <a:t>n</a:t>
            </a: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d-</a:t>
            </a:r>
            <a:r>
              <a:rPr sz="2800" spc="-10" dirty="0">
                <a:solidFill>
                  <a:srgbClr val="253138"/>
                </a:solidFill>
                <a:latin typeface="Courier New"/>
                <a:cs typeface="Courier New"/>
              </a:rPr>
              <a:t>i</a:t>
            </a:r>
            <a:r>
              <a:rPr sz="2800" dirty="0">
                <a:solidFill>
                  <a:srgbClr val="253138"/>
                </a:solidFill>
                <a:latin typeface="Courier New"/>
                <a:cs typeface="Courier New"/>
              </a:rPr>
              <a:t>m</a:t>
            </a:r>
            <a:r>
              <a:rPr sz="2800" spc="-10" dirty="0">
                <a:solidFill>
                  <a:srgbClr val="253138"/>
                </a:solidFill>
                <a:latin typeface="Courier New"/>
                <a:cs typeface="Courier New"/>
              </a:rPr>
              <a:t>age  </a:t>
            </a: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color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font-size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8987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415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390" dirty="0">
                <a:solidFill>
                  <a:srgbClr val="000000"/>
                </a:solidFill>
                <a:latin typeface="Roboto"/>
                <a:cs typeface="Roboto"/>
              </a:rPr>
              <a:t>x</a:t>
            </a: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e</a:t>
            </a:r>
            <a:r>
              <a:rPr sz="5400" b="1" spc="265" dirty="0">
                <a:solidFill>
                  <a:srgbClr val="000000"/>
                </a:solidFill>
                <a:latin typeface="Roboto"/>
                <a:cs typeface="Roboto"/>
              </a:rPr>
              <a:t>m</a:t>
            </a:r>
            <a:r>
              <a:rPr sz="5400" b="1" spc="150" dirty="0">
                <a:solidFill>
                  <a:srgbClr val="000000"/>
                </a:solidFill>
                <a:latin typeface="Roboto"/>
                <a:cs typeface="Roboto"/>
              </a:rPr>
              <a:t>plo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8844" y="995298"/>
            <a:ext cx="79006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Exemplo mais avançado de como</a:t>
            </a:r>
            <a:r>
              <a:rPr sz="2800" spc="-14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253138"/>
                </a:solidFill>
                <a:latin typeface="Courier New"/>
                <a:cs typeface="Courier New"/>
              </a:rPr>
              <a:t>definir  classes responsivas para</a:t>
            </a:r>
            <a:r>
              <a:rPr sz="2800" spc="-10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253138"/>
                </a:solidFill>
                <a:latin typeface="Courier New"/>
                <a:cs typeface="Courier New"/>
              </a:rPr>
              <a:t>iframes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67000" y="1927860"/>
            <a:ext cx="3638683" cy="402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4351" y="5955893"/>
            <a:ext cx="7492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OBS: Falaremos sobre Responsividade daqui </a:t>
            </a:r>
            <a:r>
              <a:rPr sz="2000" dirty="0">
                <a:solidFill>
                  <a:srgbClr val="253138"/>
                </a:solidFill>
                <a:latin typeface="Courier New"/>
                <a:cs typeface="Courier New"/>
              </a:rPr>
              <a:t>a</a:t>
            </a:r>
            <a:r>
              <a:rPr sz="2000" spc="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53138"/>
                </a:solidFill>
                <a:latin typeface="Courier New"/>
                <a:cs typeface="Courier New"/>
              </a:rPr>
              <a:t>pouco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92509" y="0"/>
            <a:ext cx="8765540" cy="5454650"/>
            <a:chOff x="392509" y="0"/>
            <a:chExt cx="8765540" cy="5454650"/>
          </a:xfrm>
        </p:grpSpPr>
        <p:sp>
          <p:nvSpPr>
            <p:cNvPr id="10" name="object 10"/>
            <p:cNvSpPr/>
            <p:nvPr/>
          </p:nvSpPr>
          <p:spPr>
            <a:xfrm>
              <a:off x="392509" y="1304640"/>
              <a:ext cx="7917702" cy="41375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3615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Outras</a:t>
            </a:r>
            <a:r>
              <a:rPr sz="5400" b="1" spc="-5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65" dirty="0">
                <a:solidFill>
                  <a:srgbClr val="000000"/>
                </a:solidFill>
                <a:latin typeface="Roboto"/>
                <a:cs typeface="Roboto"/>
              </a:rPr>
              <a:t>pseudo-classes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44840" y="923544"/>
            <a:ext cx="899159" cy="1149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93338" y="5825744"/>
            <a:ext cx="5306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https://developer.mozilla.org/pt-BR/docs/Web/CSS/Pseudo-classes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7092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65" dirty="0">
                <a:solidFill>
                  <a:srgbClr val="000000"/>
                </a:solidFill>
                <a:latin typeface="Roboto"/>
                <a:cs typeface="Roboto"/>
              </a:rPr>
              <a:t>Hover </a:t>
            </a:r>
            <a:r>
              <a:rPr sz="5400" b="1" spc="125" dirty="0">
                <a:solidFill>
                  <a:srgbClr val="000000"/>
                </a:solidFill>
                <a:latin typeface="Roboto"/>
                <a:cs typeface="Roboto"/>
              </a:rPr>
              <a:t>outro</a:t>
            </a:r>
            <a:r>
              <a:rPr sz="5400" b="1" spc="-229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elemetno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4968" y="12268"/>
            <a:ext cx="39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2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67603" y="961467"/>
            <a:ext cx="834663" cy="94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9072" y="1382819"/>
            <a:ext cx="5762244" cy="474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54963"/>
            <a:ext cx="7481570" cy="139065"/>
            <a:chOff x="-4572" y="854963"/>
            <a:chExt cx="7481570" cy="139065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418831" y="5934455"/>
            <a:ext cx="1725295" cy="923925"/>
            <a:chOff x="7418831" y="5934455"/>
            <a:chExt cx="1725295" cy="923925"/>
          </a:xfrm>
        </p:grpSpPr>
        <p:sp>
          <p:nvSpPr>
            <p:cNvPr id="6" name="object 6"/>
            <p:cNvSpPr/>
            <p:nvPr/>
          </p:nvSpPr>
          <p:spPr>
            <a:xfrm>
              <a:off x="8337803" y="5934455"/>
              <a:ext cx="806196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18831" y="6326123"/>
              <a:ext cx="886968" cy="38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31764" y="6175247"/>
            <a:ext cx="873252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39128" y="6251447"/>
            <a:ext cx="545592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94715" y="2843783"/>
            <a:ext cx="8369934" cy="769620"/>
            <a:chOff x="394715" y="2843783"/>
            <a:chExt cx="8369934" cy="769620"/>
          </a:xfrm>
        </p:grpSpPr>
        <p:sp>
          <p:nvSpPr>
            <p:cNvPr id="12" name="object 12"/>
            <p:cNvSpPr/>
            <p:nvPr/>
          </p:nvSpPr>
          <p:spPr>
            <a:xfrm>
              <a:off x="2842895" y="2909315"/>
              <a:ext cx="3455416" cy="6978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1837" y="3273425"/>
              <a:ext cx="169163" cy="1206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3357" y="3200145"/>
              <a:ext cx="224662" cy="1902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1276" y="3038474"/>
              <a:ext cx="2947035" cy="568960"/>
            </a:xfrm>
            <a:custGeom>
              <a:avLst/>
              <a:gdLst/>
              <a:ahLst/>
              <a:cxnLst/>
              <a:rect l="l" t="t" r="r" b="b"/>
              <a:pathLst>
                <a:path w="2947035" h="568960">
                  <a:moveTo>
                    <a:pt x="2762631" y="73278"/>
                  </a:moveTo>
                  <a:lnTo>
                    <a:pt x="2724840" y="80512"/>
                  </a:lnTo>
                  <a:lnTo>
                    <a:pt x="2688776" y="109644"/>
                  </a:lnTo>
                  <a:lnTo>
                    <a:pt x="2682494" y="119379"/>
                  </a:lnTo>
                  <a:lnTo>
                    <a:pt x="2682494" y="308101"/>
                  </a:lnTo>
                  <a:lnTo>
                    <a:pt x="2713990" y="341375"/>
                  </a:lnTo>
                  <a:lnTo>
                    <a:pt x="2763393" y="353567"/>
                  </a:lnTo>
                  <a:lnTo>
                    <a:pt x="2785532" y="351401"/>
                  </a:lnTo>
                  <a:lnTo>
                    <a:pt x="2821382" y="334065"/>
                  </a:lnTo>
                  <a:lnTo>
                    <a:pt x="2845762" y="300156"/>
                  </a:lnTo>
                  <a:lnTo>
                    <a:pt x="2858006" y="254246"/>
                  </a:lnTo>
                  <a:lnTo>
                    <a:pt x="2859532" y="227075"/>
                  </a:lnTo>
                  <a:lnTo>
                    <a:pt x="2859532" y="219455"/>
                  </a:lnTo>
                  <a:lnTo>
                    <a:pt x="2853356" y="160369"/>
                  </a:lnTo>
                  <a:lnTo>
                    <a:pt x="2834894" y="113664"/>
                  </a:lnTo>
                  <a:lnTo>
                    <a:pt x="2804429" y="83375"/>
                  </a:lnTo>
                  <a:lnTo>
                    <a:pt x="2762631" y="73278"/>
                  </a:lnTo>
                  <a:close/>
                </a:path>
                <a:path w="2947035" h="568960">
                  <a:moveTo>
                    <a:pt x="613410" y="71500"/>
                  </a:moveTo>
                  <a:lnTo>
                    <a:pt x="571690" y="81121"/>
                  </a:lnTo>
                  <a:lnTo>
                    <a:pt x="541401" y="109982"/>
                  </a:lnTo>
                  <a:lnTo>
                    <a:pt x="523001" y="153812"/>
                  </a:lnTo>
                  <a:lnTo>
                    <a:pt x="516889" y="208407"/>
                  </a:lnTo>
                  <a:lnTo>
                    <a:pt x="516889" y="216535"/>
                  </a:lnTo>
                  <a:lnTo>
                    <a:pt x="523017" y="271668"/>
                  </a:lnTo>
                  <a:lnTo>
                    <a:pt x="541527" y="315467"/>
                  </a:lnTo>
                  <a:lnTo>
                    <a:pt x="571976" y="344042"/>
                  </a:lnTo>
                  <a:lnTo>
                    <a:pt x="614045" y="353567"/>
                  </a:lnTo>
                  <a:lnTo>
                    <a:pt x="636244" y="351166"/>
                  </a:lnTo>
                  <a:lnTo>
                    <a:pt x="672212" y="332029"/>
                  </a:lnTo>
                  <a:lnTo>
                    <a:pt x="696962" y="294812"/>
                  </a:lnTo>
                  <a:lnTo>
                    <a:pt x="709396" y="245421"/>
                  </a:lnTo>
                  <a:lnTo>
                    <a:pt x="710946" y="216535"/>
                  </a:lnTo>
                  <a:lnTo>
                    <a:pt x="710946" y="208407"/>
                  </a:lnTo>
                  <a:lnTo>
                    <a:pt x="704738" y="154019"/>
                  </a:lnTo>
                  <a:lnTo>
                    <a:pt x="686053" y="110109"/>
                  </a:lnTo>
                  <a:lnTo>
                    <a:pt x="655399" y="81137"/>
                  </a:lnTo>
                  <a:lnTo>
                    <a:pt x="613410" y="71500"/>
                  </a:lnTo>
                  <a:close/>
                </a:path>
                <a:path w="2947035" h="568960">
                  <a:moveTo>
                    <a:pt x="183641" y="71500"/>
                  </a:moveTo>
                  <a:lnTo>
                    <a:pt x="141922" y="81121"/>
                  </a:lnTo>
                  <a:lnTo>
                    <a:pt x="111633" y="109982"/>
                  </a:lnTo>
                  <a:lnTo>
                    <a:pt x="93233" y="153812"/>
                  </a:lnTo>
                  <a:lnTo>
                    <a:pt x="87122" y="208407"/>
                  </a:lnTo>
                  <a:lnTo>
                    <a:pt x="87122" y="216535"/>
                  </a:lnTo>
                  <a:lnTo>
                    <a:pt x="93249" y="271668"/>
                  </a:lnTo>
                  <a:lnTo>
                    <a:pt x="111760" y="315467"/>
                  </a:lnTo>
                  <a:lnTo>
                    <a:pt x="142208" y="344042"/>
                  </a:lnTo>
                  <a:lnTo>
                    <a:pt x="184276" y="353567"/>
                  </a:lnTo>
                  <a:lnTo>
                    <a:pt x="206476" y="351166"/>
                  </a:lnTo>
                  <a:lnTo>
                    <a:pt x="242444" y="332029"/>
                  </a:lnTo>
                  <a:lnTo>
                    <a:pt x="267194" y="294812"/>
                  </a:lnTo>
                  <a:lnTo>
                    <a:pt x="279628" y="245421"/>
                  </a:lnTo>
                  <a:lnTo>
                    <a:pt x="281177" y="216535"/>
                  </a:lnTo>
                  <a:lnTo>
                    <a:pt x="281177" y="208407"/>
                  </a:lnTo>
                  <a:lnTo>
                    <a:pt x="274970" y="154019"/>
                  </a:lnTo>
                  <a:lnTo>
                    <a:pt x="256286" y="110109"/>
                  </a:lnTo>
                  <a:lnTo>
                    <a:pt x="225631" y="81137"/>
                  </a:lnTo>
                  <a:lnTo>
                    <a:pt x="183641" y="71500"/>
                  </a:lnTo>
                  <a:close/>
                </a:path>
                <a:path w="2947035" h="568960">
                  <a:moveTo>
                    <a:pt x="2784475" y="0"/>
                  </a:moveTo>
                  <a:lnTo>
                    <a:pt x="2853197" y="15224"/>
                  </a:lnTo>
                  <a:lnTo>
                    <a:pt x="2904490" y="60833"/>
                  </a:lnTo>
                  <a:lnTo>
                    <a:pt x="2936382" y="130952"/>
                  </a:lnTo>
                  <a:lnTo>
                    <a:pt x="2944369" y="172900"/>
                  </a:lnTo>
                  <a:lnTo>
                    <a:pt x="2947035" y="219455"/>
                  </a:lnTo>
                  <a:lnTo>
                    <a:pt x="2947035" y="227075"/>
                  </a:lnTo>
                  <a:lnTo>
                    <a:pt x="2944348" y="268916"/>
                  </a:lnTo>
                  <a:lnTo>
                    <a:pt x="2936303" y="306625"/>
                  </a:lnTo>
                  <a:lnTo>
                    <a:pt x="2904236" y="369697"/>
                  </a:lnTo>
                  <a:lnTo>
                    <a:pt x="2853166" y="410845"/>
                  </a:lnTo>
                  <a:lnTo>
                    <a:pt x="2785618" y="424561"/>
                  </a:lnTo>
                  <a:lnTo>
                    <a:pt x="2767064" y="423753"/>
                  </a:lnTo>
                  <a:lnTo>
                    <a:pt x="2718308" y="411734"/>
                  </a:lnTo>
                  <a:lnTo>
                    <a:pt x="2687304" y="386784"/>
                  </a:lnTo>
                  <a:lnTo>
                    <a:pt x="2682494" y="376047"/>
                  </a:lnTo>
                  <a:lnTo>
                    <a:pt x="2682494" y="498475"/>
                  </a:lnTo>
                  <a:lnTo>
                    <a:pt x="2741929" y="508762"/>
                  </a:lnTo>
                  <a:lnTo>
                    <a:pt x="2741929" y="568706"/>
                  </a:lnTo>
                  <a:lnTo>
                    <a:pt x="2535936" y="568706"/>
                  </a:lnTo>
                  <a:lnTo>
                    <a:pt x="2535936" y="508635"/>
                  </a:lnTo>
                  <a:lnTo>
                    <a:pt x="2595372" y="498475"/>
                  </a:lnTo>
                  <a:lnTo>
                    <a:pt x="2595372" y="77724"/>
                  </a:lnTo>
                  <a:lnTo>
                    <a:pt x="2535936" y="67437"/>
                  </a:lnTo>
                  <a:lnTo>
                    <a:pt x="2535936" y="7365"/>
                  </a:lnTo>
                  <a:lnTo>
                    <a:pt x="2671318" y="7365"/>
                  </a:lnTo>
                  <a:lnTo>
                    <a:pt x="2676144" y="55499"/>
                  </a:lnTo>
                  <a:lnTo>
                    <a:pt x="2682261" y="43400"/>
                  </a:lnTo>
                  <a:lnTo>
                    <a:pt x="2715641" y="14986"/>
                  </a:lnTo>
                  <a:lnTo>
                    <a:pt x="2765593" y="948"/>
                  </a:lnTo>
                  <a:lnTo>
                    <a:pt x="2784475" y="0"/>
                  </a:lnTo>
                  <a:close/>
                </a:path>
                <a:path w="2947035" h="568960">
                  <a:moveTo>
                    <a:pt x="2302637" y="0"/>
                  </a:moveTo>
                  <a:lnTo>
                    <a:pt x="2366073" y="9128"/>
                  </a:lnTo>
                  <a:lnTo>
                    <a:pt x="2416556" y="36449"/>
                  </a:lnTo>
                  <a:lnTo>
                    <a:pt x="2449703" y="80422"/>
                  </a:lnTo>
                  <a:lnTo>
                    <a:pt x="2460752" y="139826"/>
                  </a:lnTo>
                  <a:lnTo>
                    <a:pt x="2460752" y="329946"/>
                  </a:lnTo>
                  <a:lnTo>
                    <a:pt x="2460752" y="338327"/>
                  </a:lnTo>
                  <a:lnTo>
                    <a:pt x="2460752" y="343915"/>
                  </a:lnTo>
                  <a:lnTo>
                    <a:pt x="2460879" y="346837"/>
                  </a:lnTo>
                  <a:lnTo>
                    <a:pt x="2460879" y="349885"/>
                  </a:lnTo>
                  <a:lnTo>
                    <a:pt x="2461006" y="351916"/>
                  </a:lnTo>
                  <a:lnTo>
                    <a:pt x="2461133" y="353060"/>
                  </a:lnTo>
                  <a:lnTo>
                    <a:pt x="2490978" y="357124"/>
                  </a:lnTo>
                  <a:lnTo>
                    <a:pt x="2490978" y="416940"/>
                  </a:lnTo>
                  <a:lnTo>
                    <a:pt x="2382901" y="416940"/>
                  </a:lnTo>
                  <a:lnTo>
                    <a:pt x="2380783" y="406084"/>
                  </a:lnTo>
                  <a:lnTo>
                    <a:pt x="2379011" y="396573"/>
                  </a:lnTo>
                  <a:lnTo>
                    <a:pt x="2377596" y="388419"/>
                  </a:lnTo>
                  <a:lnTo>
                    <a:pt x="2376551" y="381635"/>
                  </a:lnTo>
                  <a:lnTo>
                    <a:pt x="2375281" y="373507"/>
                  </a:lnTo>
                  <a:lnTo>
                    <a:pt x="2374900" y="367157"/>
                  </a:lnTo>
                  <a:lnTo>
                    <a:pt x="2375154" y="362585"/>
                  </a:lnTo>
                  <a:lnTo>
                    <a:pt x="2369032" y="374586"/>
                  </a:lnTo>
                  <a:lnTo>
                    <a:pt x="2333116" y="406019"/>
                  </a:lnTo>
                  <a:lnTo>
                    <a:pt x="2281342" y="423396"/>
                  </a:lnTo>
                  <a:lnTo>
                    <a:pt x="2262886" y="424561"/>
                  </a:lnTo>
                  <a:lnTo>
                    <a:pt x="2232406" y="422558"/>
                  </a:lnTo>
                  <a:lnTo>
                    <a:pt x="2182876" y="406505"/>
                  </a:lnTo>
                  <a:lnTo>
                    <a:pt x="2148824" y="374715"/>
                  </a:lnTo>
                  <a:lnTo>
                    <a:pt x="2131679" y="329618"/>
                  </a:lnTo>
                  <a:lnTo>
                    <a:pt x="2129536" y="302260"/>
                  </a:lnTo>
                  <a:lnTo>
                    <a:pt x="2132536" y="273921"/>
                  </a:lnTo>
                  <a:lnTo>
                    <a:pt x="2156539" y="227768"/>
                  </a:lnTo>
                  <a:lnTo>
                    <a:pt x="2203638" y="195835"/>
                  </a:lnTo>
                  <a:lnTo>
                    <a:pt x="2268356" y="179695"/>
                  </a:lnTo>
                  <a:lnTo>
                    <a:pt x="2306954" y="177673"/>
                  </a:lnTo>
                  <a:lnTo>
                    <a:pt x="2373629" y="177673"/>
                  </a:lnTo>
                  <a:lnTo>
                    <a:pt x="2373629" y="139191"/>
                  </a:lnTo>
                  <a:lnTo>
                    <a:pt x="2362539" y="99544"/>
                  </a:lnTo>
                  <a:lnTo>
                    <a:pt x="2330164" y="76009"/>
                  </a:lnTo>
                  <a:lnTo>
                    <a:pt x="2298191" y="71500"/>
                  </a:lnTo>
                  <a:lnTo>
                    <a:pt x="2285811" y="71905"/>
                  </a:lnTo>
                  <a:lnTo>
                    <a:pt x="2244336" y="81383"/>
                  </a:lnTo>
                  <a:lnTo>
                    <a:pt x="2216023" y="138937"/>
                  </a:lnTo>
                  <a:lnTo>
                    <a:pt x="2146681" y="138937"/>
                  </a:lnTo>
                  <a:lnTo>
                    <a:pt x="2146681" y="51308"/>
                  </a:lnTo>
                  <a:lnTo>
                    <a:pt x="2162585" y="39733"/>
                  </a:lnTo>
                  <a:lnTo>
                    <a:pt x="2197776" y="20822"/>
                  </a:lnTo>
                  <a:lnTo>
                    <a:pt x="2237253" y="7554"/>
                  </a:lnTo>
                  <a:lnTo>
                    <a:pt x="2280064" y="835"/>
                  </a:lnTo>
                  <a:lnTo>
                    <a:pt x="2302637" y="0"/>
                  </a:lnTo>
                  <a:close/>
                </a:path>
                <a:path w="2947035" h="568960">
                  <a:moveTo>
                    <a:pt x="2044446" y="0"/>
                  </a:moveTo>
                  <a:lnTo>
                    <a:pt x="2050161" y="0"/>
                  </a:lnTo>
                  <a:lnTo>
                    <a:pt x="2056257" y="508"/>
                  </a:lnTo>
                  <a:lnTo>
                    <a:pt x="2062734" y="1397"/>
                  </a:lnTo>
                  <a:lnTo>
                    <a:pt x="2069211" y="2286"/>
                  </a:lnTo>
                  <a:lnTo>
                    <a:pt x="2076069" y="3937"/>
                  </a:lnTo>
                  <a:lnTo>
                    <a:pt x="2083181" y="6350"/>
                  </a:lnTo>
                  <a:lnTo>
                    <a:pt x="2072639" y="85725"/>
                  </a:lnTo>
                  <a:lnTo>
                    <a:pt x="2024634" y="83438"/>
                  </a:lnTo>
                  <a:lnTo>
                    <a:pt x="2012390" y="84199"/>
                  </a:lnTo>
                  <a:lnTo>
                    <a:pt x="1973488" y="102050"/>
                  </a:lnTo>
                  <a:lnTo>
                    <a:pt x="1955164" y="128142"/>
                  </a:lnTo>
                  <a:lnTo>
                    <a:pt x="1955164" y="347090"/>
                  </a:lnTo>
                  <a:lnTo>
                    <a:pt x="2014601" y="357377"/>
                  </a:lnTo>
                  <a:lnTo>
                    <a:pt x="2014601" y="416940"/>
                  </a:lnTo>
                  <a:lnTo>
                    <a:pt x="1808607" y="416940"/>
                  </a:lnTo>
                  <a:lnTo>
                    <a:pt x="1808607" y="357250"/>
                  </a:lnTo>
                  <a:lnTo>
                    <a:pt x="1868043" y="346963"/>
                  </a:lnTo>
                  <a:lnTo>
                    <a:pt x="1868043" y="77724"/>
                  </a:lnTo>
                  <a:lnTo>
                    <a:pt x="1808607" y="67437"/>
                  </a:lnTo>
                  <a:lnTo>
                    <a:pt x="1808607" y="7365"/>
                  </a:lnTo>
                  <a:lnTo>
                    <a:pt x="1946656" y="7365"/>
                  </a:lnTo>
                  <a:lnTo>
                    <a:pt x="1951482" y="64642"/>
                  </a:lnTo>
                  <a:lnTo>
                    <a:pt x="1955865" y="51256"/>
                  </a:lnTo>
                  <a:lnTo>
                    <a:pt x="1983994" y="18287"/>
                  </a:lnTo>
                  <a:lnTo>
                    <a:pt x="2027892" y="1143"/>
                  </a:lnTo>
                  <a:lnTo>
                    <a:pt x="2044446" y="0"/>
                  </a:lnTo>
                  <a:close/>
                </a:path>
                <a:path w="2947035" h="568960">
                  <a:moveTo>
                    <a:pt x="1305306" y="0"/>
                  </a:moveTo>
                  <a:lnTo>
                    <a:pt x="1348994" y="3048"/>
                  </a:lnTo>
                  <a:lnTo>
                    <a:pt x="1388490" y="12191"/>
                  </a:lnTo>
                  <a:lnTo>
                    <a:pt x="1438836" y="37034"/>
                  </a:lnTo>
                  <a:lnTo>
                    <a:pt x="1456816" y="146176"/>
                  </a:lnTo>
                  <a:lnTo>
                    <a:pt x="1389126" y="146176"/>
                  </a:lnTo>
                  <a:lnTo>
                    <a:pt x="1376552" y="95250"/>
                  </a:lnTo>
                  <a:lnTo>
                    <a:pt x="1370885" y="90487"/>
                  </a:lnTo>
                  <a:lnTo>
                    <a:pt x="1327785" y="73231"/>
                  </a:lnTo>
                  <a:lnTo>
                    <a:pt x="1305306" y="71500"/>
                  </a:lnTo>
                  <a:lnTo>
                    <a:pt x="1288875" y="72407"/>
                  </a:lnTo>
                  <a:lnTo>
                    <a:pt x="1246776" y="93799"/>
                  </a:lnTo>
                  <a:lnTo>
                    <a:pt x="1237614" y="121285"/>
                  </a:lnTo>
                  <a:lnTo>
                    <a:pt x="1238517" y="130782"/>
                  </a:lnTo>
                  <a:lnTo>
                    <a:pt x="1274746" y="164449"/>
                  </a:lnTo>
                  <a:lnTo>
                    <a:pt x="1314577" y="175005"/>
                  </a:lnTo>
                  <a:lnTo>
                    <a:pt x="1350561" y="184005"/>
                  </a:lnTo>
                  <a:lnTo>
                    <a:pt x="1408195" y="206813"/>
                  </a:lnTo>
                  <a:lnTo>
                    <a:pt x="1446801" y="236479"/>
                  </a:lnTo>
                  <a:lnTo>
                    <a:pt x="1466093" y="276052"/>
                  </a:lnTo>
                  <a:lnTo>
                    <a:pt x="1468501" y="299720"/>
                  </a:lnTo>
                  <a:lnTo>
                    <a:pt x="1465689" y="326368"/>
                  </a:lnTo>
                  <a:lnTo>
                    <a:pt x="1443158" y="371568"/>
                  </a:lnTo>
                  <a:lnTo>
                    <a:pt x="1399276" y="405219"/>
                  </a:lnTo>
                  <a:lnTo>
                    <a:pt x="1341137" y="422415"/>
                  </a:lnTo>
                  <a:lnTo>
                    <a:pt x="1307211" y="424561"/>
                  </a:lnTo>
                  <a:lnTo>
                    <a:pt x="1284680" y="423894"/>
                  </a:lnTo>
                  <a:lnTo>
                    <a:pt x="1243238" y="418560"/>
                  </a:lnTo>
                  <a:lnTo>
                    <a:pt x="1206182" y="407800"/>
                  </a:lnTo>
                  <a:lnTo>
                    <a:pt x="1171702" y="391140"/>
                  </a:lnTo>
                  <a:lnTo>
                    <a:pt x="1154938" y="279146"/>
                  </a:lnTo>
                  <a:lnTo>
                    <a:pt x="1222375" y="279146"/>
                  </a:lnTo>
                  <a:lnTo>
                    <a:pt x="1236852" y="335534"/>
                  </a:lnTo>
                  <a:lnTo>
                    <a:pt x="1242165" y="339580"/>
                  </a:lnTo>
                  <a:lnTo>
                    <a:pt x="1286049" y="352345"/>
                  </a:lnTo>
                  <a:lnTo>
                    <a:pt x="1307211" y="353567"/>
                  </a:lnTo>
                  <a:lnTo>
                    <a:pt x="1324072" y="352708"/>
                  </a:lnTo>
                  <a:lnTo>
                    <a:pt x="1362202" y="339725"/>
                  </a:lnTo>
                  <a:lnTo>
                    <a:pt x="1381378" y="304800"/>
                  </a:lnTo>
                  <a:lnTo>
                    <a:pt x="1380378" y="295110"/>
                  </a:lnTo>
                  <a:lnTo>
                    <a:pt x="1355111" y="264298"/>
                  </a:lnTo>
                  <a:lnTo>
                    <a:pt x="1297051" y="245617"/>
                  </a:lnTo>
                  <a:lnTo>
                    <a:pt x="1264122" y="237164"/>
                  </a:lnTo>
                  <a:lnTo>
                    <a:pt x="1209932" y="215257"/>
                  </a:lnTo>
                  <a:lnTo>
                    <a:pt x="1171811" y="186255"/>
                  </a:lnTo>
                  <a:lnTo>
                    <a:pt x="1152519" y="147064"/>
                  </a:lnTo>
                  <a:lnTo>
                    <a:pt x="1150112" y="123444"/>
                  </a:lnTo>
                  <a:lnTo>
                    <a:pt x="1152826" y="98609"/>
                  </a:lnTo>
                  <a:lnTo>
                    <a:pt x="1174543" y="54846"/>
                  </a:lnTo>
                  <a:lnTo>
                    <a:pt x="1216812" y="20198"/>
                  </a:lnTo>
                  <a:lnTo>
                    <a:pt x="1272680" y="2240"/>
                  </a:lnTo>
                  <a:lnTo>
                    <a:pt x="1305306" y="0"/>
                  </a:lnTo>
                  <a:close/>
                </a:path>
                <a:path w="2947035" h="568960">
                  <a:moveTo>
                    <a:pt x="613410" y="0"/>
                  </a:moveTo>
                  <a:lnTo>
                    <a:pt x="653845" y="3690"/>
                  </a:lnTo>
                  <a:lnTo>
                    <a:pt x="721334" y="33218"/>
                  </a:lnTo>
                  <a:lnTo>
                    <a:pt x="770153" y="90535"/>
                  </a:lnTo>
                  <a:lnTo>
                    <a:pt x="785669" y="125920"/>
                  </a:lnTo>
                  <a:lnTo>
                    <a:pt x="794970" y="165211"/>
                  </a:lnTo>
                  <a:lnTo>
                    <a:pt x="798068" y="208407"/>
                  </a:lnTo>
                  <a:lnTo>
                    <a:pt x="798068" y="216535"/>
                  </a:lnTo>
                  <a:lnTo>
                    <a:pt x="794992" y="259947"/>
                  </a:lnTo>
                  <a:lnTo>
                    <a:pt x="785749" y="299323"/>
                  </a:lnTo>
                  <a:lnTo>
                    <a:pt x="770314" y="334674"/>
                  </a:lnTo>
                  <a:lnTo>
                    <a:pt x="721683" y="391610"/>
                  </a:lnTo>
                  <a:lnTo>
                    <a:pt x="654385" y="420895"/>
                  </a:lnTo>
                  <a:lnTo>
                    <a:pt x="614045" y="424561"/>
                  </a:lnTo>
                  <a:lnTo>
                    <a:pt x="573539" y="420893"/>
                  </a:lnTo>
                  <a:lnTo>
                    <a:pt x="506102" y="391556"/>
                  </a:lnTo>
                  <a:lnTo>
                    <a:pt x="457521" y="334549"/>
                  </a:lnTo>
                  <a:lnTo>
                    <a:pt x="442087" y="299212"/>
                  </a:lnTo>
                  <a:lnTo>
                    <a:pt x="432843" y="259873"/>
                  </a:lnTo>
                  <a:lnTo>
                    <a:pt x="429768" y="216535"/>
                  </a:lnTo>
                  <a:lnTo>
                    <a:pt x="429768" y="208407"/>
                  </a:lnTo>
                  <a:lnTo>
                    <a:pt x="432841" y="165211"/>
                  </a:lnTo>
                  <a:lnTo>
                    <a:pt x="442071" y="125920"/>
                  </a:lnTo>
                  <a:lnTo>
                    <a:pt x="457467" y="90535"/>
                  </a:lnTo>
                  <a:lnTo>
                    <a:pt x="479044" y="59054"/>
                  </a:lnTo>
                  <a:lnTo>
                    <a:pt x="537368" y="14763"/>
                  </a:lnTo>
                  <a:lnTo>
                    <a:pt x="613410" y="0"/>
                  </a:lnTo>
                  <a:close/>
                </a:path>
                <a:path w="2947035" h="568960">
                  <a:moveTo>
                    <a:pt x="183641" y="0"/>
                  </a:moveTo>
                  <a:lnTo>
                    <a:pt x="224077" y="3690"/>
                  </a:lnTo>
                  <a:lnTo>
                    <a:pt x="291566" y="33218"/>
                  </a:lnTo>
                  <a:lnTo>
                    <a:pt x="340385" y="90535"/>
                  </a:lnTo>
                  <a:lnTo>
                    <a:pt x="355901" y="125920"/>
                  </a:lnTo>
                  <a:lnTo>
                    <a:pt x="365202" y="165211"/>
                  </a:lnTo>
                  <a:lnTo>
                    <a:pt x="368300" y="208407"/>
                  </a:lnTo>
                  <a:lnTo>
                    <a:pt x="368300" y="216535"/>
                  </a:lnTo>
                  <a:lnTo>
                    <a:pt x="365224" y="259947"/>
                  </a:lnTo>
                  <a:lnTo>
                    <a:pt x="355980" y="299323"/>
                  </a:lnTo>
                  <a:lnTo>
                    <a:pt x="340546" y="334674"/>
                  </a:lnTo>
                  <a:lnTo>
                    <a:pt x="291915" y="391610"/>
                  </a:lnTo>
                  <a:lnTo>
                    <a:pt x="224617" y="420895"/>
                  </a:lnTo>
                  <a:lnTo>
                    <a:pt x="184276" y="424561"/>
                  </a:lnTo>
                  <a:lnTo>
                    <a:pt x="143771" y="420893"/>
                  </a:lnTo>
                  <a:lnTo>
                    <a:pt x="76334" y="391556"/>
                  </a:lnTo>
                  <a:lnTo>
                    <a:pt x="27753" y="334549"/>
                  </a:lnTo>
                  <a:lnTo>
                    <a:pt x="12319" y="299212"/>
                  </a:lnTo>
                  <a:lnTo>
                    <a:pt x="3075" y="259873"/>
                  </a:lnTo>
                  <a:lnTo>
                    <a:pt x="0" y="216535"/>
                  </a:lnTo>
                  <a:lnTo>
                    <a:pt x="0" y="208407"/>
                  </a:lnTo>
                  <a:lnTo>
                    <a:pt x="3073" y="165211"/>
                  </a:lnTo>
                  <a:lnTo>
                    <a:pt x="12303" y="125920"/>
                  </a:lnTo>
                  <a:lnTo>
                    <a:pt x="27699" y="90535"/>
                  </a:lnTo>
                  <a:lnTo>
                    <a:pt x="49275" y="59054"/>
                  </a:lnTo>
                  <a:lnTo>
                    <a:pt x="107600" y="14763"/>
                  </a:lnTo>
                  <a:lnTo>
                    <a:pt x="183641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3357" y="2974720"/>
              <a:ext cx="203453" cy="1664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2895" y="2909315"/>
              <a:ext cx="2270760" cy="553720"/>
            </a:xfrm>
            <a:custGeom>
              <a:avLst/>
              <a:gdLst/>
              <a:ahLst/>
              <a:cxnLst/>
              <a:rect l="l" t="t" r="r" b="b"/>
              <a:pathLst>
                <a:path w="2270760" h="553720">
                  <a:moveTo>
                    <a:pt x="2090166" y="41275"/>
                  </a:moveTo>
                  <a:lnTo>
                    <a:pt x="2177288" y="41275"/>
                  </a:lnTo>
                  <a:lnTo>
                    <a:pt x="2177288" y="136525"/>
                  </a:lnTo>
                  <a:lnTo>
                    <a:pt x="2252091" y="136525"/>
                  </a:lnTo>
                  <a:lnTo>
                    <a:pt x="2252091" y="204597"/>
                  </a:lnTo>
                  <a:lnTo>
                    <a:pt x="2177288" y="204597"/>
                  </a:lnTo>
                  <a:lnTo>
                    <a:pt x="2177288" y="436880"/>
                  </a:lnTo>
                  <a:lnTo>
                    <a:pt x="2191430" y="474716"/>
                  </a:lnTo>
                  <a:lnTo>
                    <a:pt x="2211451" y="479806"/>
                  </a:lnTo>
                  <a:lnTo>
                    <a:pt x="2217674" y="479806"/>
                  </a:lnTo>
                  <a:lnTo>
                    <a:pt x="2224405" y="479298"/>
                  </a:lnTo>
                  <a:lnTo>
                    <a:pt x="2231897" y="478155"/>
                  </a:lnTo>
                  <a:lnTo>
                    <a:pt x="2237781" y="477367"/>
                  </a:lnTo>
                  <a:lnTo>
                    <a:pt x="2244201" y="476519"/>
                  </a:lnTo>
                  <a:lnTo>
                    <a:pt x="2251168" y="475601"/>
                  </a:lnTo>
                  <a:lnTo>
                    <a:pt x="2258695" y="474599"/>
                  </a:lnTo>
                  <a:lnTo>
                    <a:pt x="2270379" y="534797"/>
                  </a:lnTo>
                  <a:lnTo>
                    <a:pt x="2262497" y="539488"/>
                  </a:lnTo>
                  <a:lnTo>
                    <a:pt x="2253900" y="543464"/>
                  </a:lnTo>
                  <a:lnTo>
                    <a:pt x="2213911" y="552640"/>
                  </a:lnTo>
                  <a:lnTo>
                    <a:pt x="2193163" y="553720"/>
                  </a:lnTo>
                  <a:lnTo>
                    <a:pt x="2170900" y="551934"/>
                  </a:lnTo>
                  <a:lnTo>
                    <a:pt x="2133423" y="537646"/>
                  </a:lnTo>
                  <a:lnTo>
                    <a:pt x="2105971" y="508906"/>
                  </a:lnTo>
                  <a:lnTo>
                    <a:pt x="2091926" y="464762"/>
                  </a:lnTo>
                  <a:lnTo>
                    <a:pt x="2090166" y="436880"/>
                  </a:lnTo>
                  <a:lnTo>
                    <a:pt x="2090166" y="204597"/>
                  </a:lnTo>
                  <a:lnTo>
                    <a:pt x="2027808" y="204597"/>
                  </a:lnTo>
                  <a:lnTo>
                    <a:pt x="2027808" y="136525"/>
                  </a:lnTo>
                  <a:lnTo>
                    <a:pt x="2090166" y="136525"/>
                  </a:lnTo>
                  <a:lnTo>
                    <a:pt x="2090166" y="41275"/>
                  </a:lnTo>
                  <a:close/>
                </a:path>
                <a:path w="2270760" h="553720">
                  <a:moveTo>
                    <a:pt x="1421130" y="41275"/>
                  </a:moveTo>
                  <a:lnTo>
                    <a:pt x="1508252" y="41275"/>
                  </a:lnTo>
                  <a:lnTo>
                    <a:pt x="1508252" y="136525"/>
                  </a:lnTo>
                  <a:lnTo>
                    <a:pt x="1583055" y="136525"/>
                  </a:lnTo>
                  <a:lnTo>
                    <a:pt x="1583055" y="204597"/>
                  </a:lnTo>
                  <a:lnTo>
                    <a:pt x="1508252" y="204597"/>
                  </a:lnTo>
                  <a:lnTo>
                    <a:pt x="1508252" y="436880"/>
                  </a:lnTo>
                  <a:lnTo>
                    <a:pt x="1522394" y="474716"/>
                  </a:lnTo>
                  <a:lnTo>
                    <a:pt x="1542415" y="479806"/>
                  </a:lnTo>
                  <a:lnTo>
                    <a:pt x="1548638" y="479806"/>
                  </a:lnTo>
                  <a:lnTo>
                    <a:pt x="1555369" y="479298"/>
                  </a:lnTo>
                  <a:lnTo>
                    <a:pt x="1562862" y="478155"/>
                  </a:lnTo>
                  <a:lnTo>
                    <a:pt x="1568745" y="477367"/>
                  </a:lnTo>
                  <a:lnTo>
                    <a:pt x="1575165" y="476519"/>
                  </a:lnTo>
                  <a:lnTo>
                    <a:pt x="1582132" y="475601"/>
                  </a:lnTo>
                  <a:lnTo>
                    <a:pt x="1589658" y="474599"/>
                  </a:lnTo>
                  <a:lnTo>
                    <a:pt x="1601343" y="534797"/>
                  </a:lnTo>
                  <a:lnTo>
                    <a:pt x="1593461" y="539488"/>
                  </a:lnTo>
                  <a:lnTo>
                    <a:pt x="1584864" y="543464"/>
                  </a:lnTo>
                  <a:lnTo>
                    <a:pt x="1544875" y="552640"/>
                  </a:lnTo>
                  <a:lnTo>
                    <a:pt x="1524127" y="553720"/>
                  </a:lnTo>
                  <a:lnTo>
                    <a:pt x="1501864" y="551934"/>
                  </a:lnTo>
                  <a:lnTo>
                    <a:pt x="1464387" y="537646"/>
                  </a:lnTo>
                  <a:lnTo>
                    <a:pt x="1436935" y="508906"/>
                  </a:lnTo>
                  <a:lnTo>
                    <a:pt x="1422890" y="464762"/>
                  </a:lnTo>
                  <a:lnTo>
                    <a:pt x="1421130" y="436880"/>
                  </a:lnTo>
                  <a:lnTo>
                    <a:pt x="1421130" y="204597"/>
                  </a:lnTo>
                  <a:lnTo>
                    <a:pt x="1358772" y="204597"/>
                  </a:lnTo>
                  <a:lnTo>
                    <a:pt x="1358772" y="136525"/>
                  </a:lnTo>
                  <a:lnTo>
                    <a:pt x="1421130" y="136525"/>
                  </a:lnTo>
                  <a:lnTo>
                    <a:pt x="1421130" y="41275"/>
                  </a:lnTo>
                  <a:close/>
                </a:path>
                <a:path w="2270760" h="553720">
                  <a:moveTo>
                    <a:pt x="0" y="0"/>
                  </a:moveTo>
                  <a:lnTo>
                    <a:pt x="66929" y="0"/>
                  </a:lnTo>
                  <a:lnTo>
                    <a:pt x="240156" y="0"/>
                  </a:lnTo>
                  <a:lnTo>
                    <a:pt x="280757" y="2379"/>
                  </a:lnTo>
                  <a:lnTo>
                    <a:pt x="348384" y="21377"/>
                  </a:lnTo>
                  <a:lnTo>
                    <a:pt x="397081" y="59334"/>
                  </a:lnTo>
                  <a:lnTo>
                    <a:pt x="421846" y="115964"/>
                  </a:lnTo>
                  <a:lnTo>
                    <a:pt x="424942" y="151257"/>
                  </a:lnTo>
                  <a:lnTo>
                    <a:pt x="423441" y="169638"/>
                  </a:lnTo>
                  <a:lnTo>
                    <a:pt x="400938" y="218948"/>
                  </a:lnTo>
                  <a:lnTo>
                    <a:pt x="359523" y="249916"/>
                  </a:lnTo>
                  <a:lnTo>
                    <a:pt x="343281" y="254126"/>
                  </a:lnTo>
                  <a:lnTo>
                    <a:pt x="364617" y="258964"/>
                  </a:lnTo>
                  <a:lnTo>
                    <a:pt x="401574" y="281166"/>
                  </a:lnTo>
                  <a:lnTo>
                    <a:pt x="430029" y="318791"/>
                  </a:lnTo>
                  <a:lnTo>
                    <a:pt x="444698" y="363888"/>
                  </a:lnTo>
                  <a:lnTo>
                    <a:pt x="446531" y="388747"/>
                  </a:lnTo>
                  <a:lnTo>
                    <a:pt x="443412" y="424684"/>
                  </a:lnTo>
                  <a:lnTo>
                    <a:pt x="418457" y="483080"/>
                  </a:lnTo>
                  <a:lnTo>
                    <a:pt x="369546" y="523329"/>
                  </a:lnTo>
                  <a:lnTo>
                    <a:pt x="302680" y="543573"/>
                  </a:lnTo>
                  <a:lnTo>
                    <a:pt x="262890" y="546100"/>
                  </a:lnTo>
                  <a:lnTo>
                    <a:pt x="0" y="546100"/>
                  </a:lnTo>
                  <a:lnTo>
                    <a:pt x="0" y="486410"/>
                  </a:lnTo>
                  <a:lnTo>
                    <a:pt x="59436" y="476123"/>
                  </a:lnTo>
                  <a:lnTo>
                    <a:pt x="59436" y="70358"/>
                  </a:lnTo>
                  <a:lnTo>
                    <a:pt x="0" y="6019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9287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953255" y="2165604"/>
            <a:ext cx="1127760" cy="5958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39184" y="3694176"/>
            <a:ext cx="757427" cy="4785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4713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Pra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que</a:t>
            </a:r>
            <a:r>
              <a:rPr sz="5400" b="1" spc="-1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50" dirty="0">
                <a:solidFill>
                  <a:srgbClr val="000000"/>
                </a:solidFill>
                <a:latin typeface="Roboto"/>
                <a:cs typeface="Roboto"/>
              </a:rPr>
              <a:t>serve?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6790" y="1621028"/>
            <a:ext cx="459740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Framework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CSS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Várias classes definidas  Design Responsivo  Modularidade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460248" y="0"/>
            <a:ext cx="8697595" cy="5534025"/>
            <a:chOff x="460248" y="0"/>
            <a:chExt cx="8697595" cy="5534025"/>
          </a:xfrm>
        </p:grpSpPr>
        <p:sp>
          <p:nvSpPr>
            <p:cNvPr id="10" name="object 10"/>
            <p:cNvSpPr/>
            <p:nvPr/>
          </p:nvSpPr>
          <p:spPr>
            <a:xfrm>
              <a:off x="460248" y="1481328"/>
              <a:ext cx="8328659" cy="4040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8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2893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0" dirty="0">
                <a:solidFill>
                  <a:srgbClr val="000000"/>
                </a:solidFill>
                <a:latin typeface="Roboto"/>
                <a:cs typeface="Roboto"/>
              </a:rPr>
              <a:t>Do</a:t>
            </a:r>
            <a:r>
              <a:rPr sz="5400" b="1" spc="535" dirty="0">
                <a:solidFill>
                  <a:srgbClr val="000000"/>
                </a:solidFill>
                <a:latin typeface="Roboto"/>
                <a:cs typeface="Roboto"/>
              </a:rPr>
              <a:t>w</a:t>
            </a:r>
            <a:r>
              <a:rPr sz="5400" b="1" spc="425" dirty="0">
                <a:solidFill>
                  <a:srgbClr val="000000"/>
                </a:solidFill>
                <a:latin typeface="Roboto"/>
                <a:cs typeface="Roboto"/>
              </a:rPr>
              <a:t>n</a:t>
            </a:r>
            <a:r>
              <a:rPr sz="5400" b="1" spc="125" dirty="0">
                <a:solidFill>
                  <a:srgbClr val="000000"/>
                </a:solidFill>
                <a:latin typeface="Roboto"/>
                <a:cs typeface="Roboto"/>
              </a:rPr>
              <a:t>load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54393" y="5799531"/>
            <a:ext cx="19799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https://getbootstrap.com/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6309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100" dirty="0">
                <a:solidFill>
                  <a:srgbClr val="000000"/>
                </a:solidFill>
                <a:latin typeface="Roboto"/>
                <a:cs typeface="Roboto"/>
              </a:rPr>
              <a:t>c</a:t>
            </a: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laração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772" y="937952"/>
            <a:ext cx="9005570" cy="4641850"/>
            <a:chOff x="80772" y="937952"/>
            <a:chExt cx="9005570" cy="4641850"/>
          </a:xfrm>
        </p:grpSpPr>
        <p:sp>
          <p:nvSpPr>
            <p:cNvPr id="15" name="object 15"/>
            <p:cNvSpPr/>
            <p:nvPr/>
          </p:nvSpPr>
          <p:spPr>
            <a:xfrm>
              <a:off x="8163814" y="937952"/>
              <a:ext cx="922528" cy="857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772" y="1839467"/>
              <a:ext cx="8653372" cy="37398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90116" y="2775203"/>
              <a:ext cx="6862572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33549" y="2814065"/>
              <a:ext cx="6758305" cy="8890"/>
            </a:xfrm>
            <a:custGeom>
              <a:avLst/>
              <a:gdLst/>
              <a:ahLst/>
              <a:cxnLst/>
              <a:rect l="l" t="t" r="r" b="b"/>
              <a:pathLst>
                <a:path w="6758305" h="8889">
                  <a:moveTo>
                    <a:pt x="0" y="0"/>
                  </a:moveTo>
                  <a:lnTo>
                    <a:pt x="6757797" y="8762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6939" y="4543043"/>
              <a:ext cx="4782312" cy="1234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30373" y="4581905"/>
              <a:ext cx="4676775" cy="0"/>
            </a:xfrm>
            <a:custGeom>
              <a:avLst/>
              <a:gdLst/>
              <a:ahLst/>
              <a:cxnLst/>
              <a:rect l="l" t="t" r="r" b="b"/>
              <a:pathLst>
                <a:path w="4676775">
                  <a:moveTo>
                    <a:pt x="0" y="0"/>
                  </a:moveTo>
                  <a:lnTo>
                    <a:pt x="4676521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86939" y="4791455"/>
              <a:ext cx="6588252" cy="1447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30373" y="4830317"/>
              <a:ext cx="6483350" cy="22225"/>
            </a:xfrm>
            <a:custGeom>
              <a:avLst/>
              <a:gdLst/>
              <a:ahLst/>
              <a:cxnLst/>
              <a:rect l="l" t="t" r="r" b="b"/>
              <a:pathLst>
                <a:path w="6483350" h="22225">
                  <a:moveTo>
                    <a:pt x="0" y="21716"/>
                  </a:moveTo>
                  <a:lnTo>
                    <a:pt x="6483223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1627" y="0"/>
            <a:ext cx="9086215" cy="5456555"/>
            <a:chOff x="71627" y="0"/>
            <a:chExt cx="9086215" cy="5456555"/>
          </a:xfrm>
        </p:grpSpPr>
        <p:sp>
          <p:nvSpPr>
            <p:cNvPr id="10" name="object 10"/>
            <p:cNvSpPr/>
            <p:nvPr/>
          </p:nvSpPr>
          <p:spPr>
            <a:xfrm>
              <a:off x="71627" y="1720595"/>
              <a:ext cx="8918447" cy="37231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739" y="1270"/>
            <a:ext cx="363092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latin typeface="Roboto"/>
                <a:cs typeface="Roboto"/>
              </a:rPr>
              <a:t>De</a:t>
            </a:r>
            <a:r>
              <a:rPr sz="5400" b="1" spc="100" dirty="0">
                <a:latin typeface="Roboto"/>
                <a:cs typeface="Roboto"/>
              </a:rPr>
              <a:t>c</a:t>
            </a:r>
            <a:r>
              <a:rPr sz="5400" b="1" spc="114" dirty="0">
                <a:latin typeface="Roboto"/>
                <a:cs typeface="Roboto"/>
              </a:rPr>
              <a:t>laração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6790" y="1229105"/>
            <a:ext cx="59321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Declarações sem fazer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downloads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4397" y="1223594"/>
            <a:ext cx="8223250" cy="4598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0" marR="5080" indent="-387985" algn="just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Apresentar o panorama geral de  funcionamento e de </a:t>
            </a:r>
            <a:r>
              <a:rPr sz="2500" spc="-10" dirty="0">
                <a:solidFill>
                  <a:srgbClr val="253138"/>
                </a:solidFill>
                <a:latin typeface="Courier New"/>
                <a:cs typeface="Courier New"/>
              </a:rPr>
              <a:t>desenvolvimento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 um  site;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400050" marR="7620" indent="-387985" algn="just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Ensinar conceitos de ferramentas essenciais  para o Web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Design;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400050" marR="8255" indent="-387985" algn="just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Capacitar para criar um site estático  completo;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400050" marR="7620" indent="-387985" algn="just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Motivar para no futuro evoluirmos para  sites dinâmicos.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9316" y="1204160"/>
            <a:ext cx="541862" cy="5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316" y="2671772"/>
            <a:ext cx="541862" cy="5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316" y="3877256"/>
            <a:ext cx="541862" cy="5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316" y="4995872"/>
            <a:ext cx="541862" cy="5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5" name="object 1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6039" y="1270"/>
            <a:ext cx="88595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8462010" algn="l"/>
              </a:tabLst>
            </a:pPr>
            <a:r>
              <a:rPr sz="5400" b="1" spc="110" dirty="0">
                <a:solidFill>
                  <a:srgbClr val="000000"/>
                </a:solidFill>
                <a:latin typeface="Roboto"/>
                <a:cs typeface="Roboto"/>
              </a:rPr>
              <a:t>Objetivos	</a:t>
            </a:r>
            <a:r>
              <a:rPr sz="7200" spc="607" baseline="5787" dirty="0"/>
              <a:t>1</a:t>
            </a:r>
            <a:endParaRPr sz="7200" baseline="5787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27" y="2459735"/>
            <a:ext cx="8918448" cy="3724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6790" y="1229105"/>
            <a:ext cx="669861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Copie a declaração de  curso/bootstrap_declarado.html em  seu index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1464" y="2897885"/>
              <a:ext cx="3478276" cy="7207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006722" y="3653154"/>
            <a:ext cx="1024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á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sico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0103" y="937952"/>
            <a:ext cx="9016365" cy="4365625"/>
            <a:chOff x="70103" y="937952"/>
            <a:chExt cx="9016365" cy="4365625"/>
          </a:xfrm>
        </p:grpSpPr>
        <p:sp>
          <p:nvSpPr>
            <p:cNvPr id="10" name="object 10"/>
            <p:cNvSpPr/>
            <p:nvPr/>
          </p:nvSpPr>
          <p:spPr>
            <a:xfrm>
              <a:off x="70103" y="1795272"/>
              <a:ext cx="8642604" cy="3508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63813" y="937952"/>
              <a:ext cx="922528" cy="857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4664" y="3375659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08098" y="3414521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203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Responsividade</a:t>
            </a:r>
            <a:endParaRPr sz="54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6" name="object 16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50876" y="2065020"/>
            <a:ext cx="8665845" cy="2176780"/>
            <a:chOff x="150876" y="2065020"/>
            <a:chExt cx="8665845" cy="2176780"/>
          </a:xfrm>
        </p:grpSpPr>
        <p:sp>
          <p:nvSpPr>
            <p:cNvPr id="15" name="object 15"/>
            <p:cNvSpPr/>
            <p:nvPr/>
          </p:nvSpPr>
          <p:spPr>
            <a:xfrm>
              <a:off x="2273795" y="3384499"/>
              <a:ext cx="2237280" cy="1149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08098" y="3414522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847" y="2065020"/>
              <a:ext cx="8508492" cy="21762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0876" y="2644140"/>
              <a:ext cx="2010156" cy="3246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610" y="2722499"/>
              <a:ext cx="1695450" cy="121920"/>
            </a:xfrm>
            <a:custGeom>
              <a:avLst/>
              <a:gdLst/>
              <a:ahLst/>
              <a:cxnLst/>
              <a:rect l="l" t="t" r="r" b="b"/>
              <a:pathLst>
                <a:path w="1695450" h="121919">
                  <a:moveTo>
                    <a:pt x="1581023" y="7492"/>
                  </a:moveTo>
                  <a:lnTo>
                    <a:pt x="1580811" y="45622"/>
                  </a:lnTo>
                  <a:lnTo>
                    <a:pt x="1599819" y="45720"/>
                  </a:lnTo>
                  <a:lnTo>
                    <a:pt x="1599692" y="83820"/>
                  </a:lnTo>
                  <a:lnTo>
                    <a:pt x="1580598" y="83820"/>
                  </a:lnTo>
                  <a:lnTo>
                    <a:pt x="1580388" y="121792"/>
                  </a:lnTo>
                  <a:lnTo>
                    <a:pt x="1657357" y="83820"/>
                  </a:lnTo>
                  <a:lnTo>
                    <a:pt x="1599692" y="83820"/>
                  </a:lnTo>
                  <a:lnTo>
                    <a:pt x="1657557" y="83721"/>
                  </a:lnTo>
                  <a:lnTo>
                    <a:pt x="1694941" y="65277"/>
                  </a:lnTo>
                  <a:lnTo>
                    <a:pt x="1581023" y="7492"/>
                  </a:lnTo>
                  <a:close/>
                </a:path>
                <a:path w="1695450" h="121919">
                  <a:moveTo>
                    <a:pt x="114592" y="0"/>
                  </a:moveTo>
                  <a:lnTo>
                    <a:pt x="0" y="56514"/>
                  </a:lnTo>
                  <a:lnTo>
                    <a:pt x="114007" y="114300"/>
                  </a:lnTo>
                  <a:lnTo>
                    <a:pt x="114202" y="76171"/>
                  </a:lnTo>
                  <a:lnTo>
                    <a:pt x="95148" y="76073"/>
                  </a:lnTo>
                  <a:lnTo>
                    <a:pt x="95351" y="37973"/>
                  </a:lnTo>
                  <a:lnTo>
                    <a:pt x="114398" y="37973"/>
                  </a:lnTo>
                  <a:lnTo>
                    <a:pt x="114592" y="0"/>
                  </a:lnTo>
                  <a:close/>
                </a:path>
                <a:path w="1695450" h="121919">
                  <a:moveTo>
                    <a:pt x="1580811" y="45622"/>
                  </a:moveTo>
                  <a:lnTo>
                    <a:pt x="1580599" y="83721"/>
                  </a:lnTo>
                  <a:lnTo>
                    <a:pt x="1599692" y="83820"/>
                  </a:lnTo>
                  <a:lnTo>
                    <a:pt x="1599819" y="45720"/>
                  </a:lnTo>
                  <a:lnTo>
                    <a:pt x="1580811" y="45622"/>
                  </a:lnTo>
                  <a:close/>
                </a:path>
                <a:path w="1695450" h="121919">
                  <a:moveTo>
                    <a:pt x="114397" y="38071"/>
                  </a:moveTo>
                  <a:lnTo>
                    <a:pt x="114202" y="76171"/>
                  </a:lnTo>
                  <a:lnTo>
                    <a:pt x="1580599" y="83721"/>
                  </a:lnTo>
                  <a:lnTo>
                    <a:pt x="1580811" y="45622"/>
                  </a:lnTo>
                  <a:lnTo>
                    <a:pt x="114397" y="38071"/>
                  </a:lnTo>
                  <a:close/>
                </a:path>
                <a:path w="1695450" h="121919">
                  <a:moveTo>
                    <a:pt x="95351" y="37973"/>
                  </a:moveTo>
                  <a:lnTo>
                    <a:pt x="95148" y="76073"/>
                  </a:lnTo>
                  <a:lnTo>
                    <a:pt x="114202" y="76171"/>
                  </a:lnTo>
                  <a:lnTo>
                    <a:pt x="114397" y="38071"/>
                  </a:lnTo>
                  <a:lnTo>
                    <a:pt x="95351" y="37973"/>
                  </a:lnTo>
                  <a:close/>
                </a:path>
                <a:path w="1695450" h="121919">
                  <a:moveTo>
                    <a:pt x="114398" y="37973"/>
                  </a:moveTo>
                  <a:lnTo>
                    <a:pt x="95351" y="37973"/>
                  </a:lnTo>
                  <a:lnTo>
                    <a:pt x="114397" y="38071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4596" y="3218129"/>
            <a:ext cx="5359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Altera com o tamanho da</a:t>
            </a:r>
            <a:r>
              <a:rPr sz="2500" spc="1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tela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203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Responsividade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64" y="1795272"/>
            <a:ext cx="9079992" cy="3360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2805683" y="3314700"/>
            <a:ext cx="2273935" cy="132715"/>
            <a:chOff x="2805683" y="3314700"/>
            <a:chExt cx="2273935" cy="132715"/>
          </a:xfrm>
        </p:grpSpPr>
        <p:sp>
          <p:nvSpPr>
            <p:cNvPr id="16" name="object 16"/>
            <p:cNvSpPr/>
            <p:nvPr/>
          </p:nvSpPr>
          <p:spPr>
            <a:xfrm>
              <a:off x="2805683" y="3314700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9117" y="3353561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203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Responsividade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203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55" dirty="0">
                <a:solidFill>
                  <a:srgbClr val="000000"/>
                </a:solidFill>
                <a:latin typeface="Roboto"/>
                <a:cs typeface="Roboto"/>
              </a:rPr>
              <a:t>Responsividade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5447" y="2145792"/>
            <a:ext cx="8787384" cy="1766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4596" y="3933571"/>
            <a:ext cx="326390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Ajuste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automático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Responsividade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424938" y="2240243"/>
            <a:ext cx="7103745" cy="737870"/>
            <a:chOff x="1424938" y="2240243"/>
            <a:chExt cx="7103745" cy="737870"/>
          </a:xfrm>
        </p:grpSpPr>
        <p:sp>
          <p:nvSpPr>
            <p:cNvPr id="10" name="object 10"/>
            <p:cNvSpPr/>
            <p:nvPr/>
          </p:nvSpPr>
          <p:spPr>
            <a:xfrm>
              <a:off x="1424938" y="2240243"/>
              <a:ext cx="7103367" cy="737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3039" y="2255520"/>
              <a:ext cx="7027164" cy="6614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3039" y="2255520"/>
              <a:ext cx="7027545" cy="661670"/>
            </a:xfrm>
            <a:custGeom>
              <a:avLst/>
              <a:gdLst/>
              <a:ahLst/>
              <a:cxnLst/>
              <a:rect l="l" t="t" r="r" b="b"/>
              <a:pathLst>
                <a:path w="7027545" h="661669">
                  <a:moveTo>
                    <a:pt x="0" y="661415"/>
                  </a:moveTo>
                  <a:lnTo>
                    <a:pt x="7027164" y="661415"/>
                  </a:lnTo>
                  <a:lnTo>
                    <a:pt x="7027164" y="0"/>
                  </a:lnTo>
                  <a:lnTo>
                    <a:pt x="0" y="0"/>
                  </a:lnTo>
                  <a:lnTo>
                    <a:pt x="0" y="661415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4" name="object 14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4390" y="2344038"/>
            <a:ext cx="596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row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1996" y="2264664"/>
            <a:ext cx="620395" cy="725805"/>
            <a:chOff x="1491996" y="2264664"/>
            <a:chExt cx="620395" cy="725805"/>
          </a:xfrm>
        </p:grpSpPr>
        <p:sp>
          <p:nvSpPr>
            <p:cNvPr id="21" name="object 21"/>
            <p:cNvSpPr/>
            <p:nvPr/>
          </p:nvSpPr>
          <p:spPr>
            <a:xfrm>
              <a:off x="1524000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91996" y="2264664"/>
              <a:ext cx="620267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8572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4358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4" y="409955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572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0" y="409955"/>
                  </a:moveTo>
                  <a:lnTo>
                    <a:pt x="435864" y="409955"/>
                  </a:lnTo>
                  <a:lnTo>
                    <a:pt x="435864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85722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71116" y="2264664"/>
            <a:ext cx="620395" cy="725805"/>
            <a:chOff x="2071116" y="2264664"/>
            <a:chExt cx="620395" cy="725805"/>
          </a:xfrm>
        </p:grpSpPr>
        <p:sp>
          <p:nvSpPr>
            <p:cNvPr id="27" name="object 27"/>
            <p:cNvSpPr/>
            <p:nvPr/>
          </p:nvSpPr>
          <p:spPr>
            <a:xfrm>
              <a:off x="2103120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71116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6484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435863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3" y="409955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484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0" y="409955"/>
                  </a:moveTo>
                  <a:lnTo>
                    <a:pt x="435863" y="409955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164842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50235" y="2264664"/>
            <a:ext cx="620395" cy="725805"/>
            <a:chOff x="2650235" y="2264664"/>
            <a:chExt cx="620395" cy="725805"/>
          </a:xfrm>
        </p:grpSpPr>
        <p:sp>
          <p:nvSpPr>
            <p:cNvPr id="33" name="object 33"/>
            <p:cNvSpPr/>
            <p:nvPr/>
          </p:nvSpPr>
          <p:spPr>
            <a:xfrm>
              <a:off x="2682239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50235" y="2264664"/>
              <a:ext cx="620267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4396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435863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3" y="409955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4396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4" h="410210">
                  <a:moveTo>
                    <a:pt x="0" y="409955"/>
                  </a:moveTo>
                  <a:lnTo>
                    <a:pt x="435863" y="409955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743961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229355" y="2264664"/>
            <a:ext cx="620395" cy="725805"/>
            <a:chOff x="3229355" y="2264664"/>
            <a:chExt cx="620395" cy="725805"/>
          </a:xfrm>
        </p:grpSpPr>
        <p:sp>
          <p:nvSpPr>
            <p:cNvPr id="39" name="object 39"/>
            <p:cNvSpPr/>
            <p:nvPr/>
          </p:nvSpPr>
          <p:spPr>
            <a:xfrm>
              <a:off x="3261359" y="2314956"/>
              <a:ext cx="559308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29355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308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435863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3" y="409955"/>
                  </a:lnTo>
                  <a:lnTo>
                    <a:pt x="43586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2308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0" y="409955"/>
                  </a:moveTo>
                  <a:lnTo>
                    <a:pt x="435863" y="409955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323082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787140" y="2264664"/>
            <a:ext cx="620395" cy="725805"/>
            <a:chOff x="3787140" y="2264664"/>
            <a:chExt cx="620395" cy="725805"/>
          </a:xfrm>
        </p:grpSpPr>
        <p:sp>
          <p:nvSpPr>
            <p:cNvPr id="45" name="object 45"/>
            <p:cNvSpPr/>
            <p:nvPr/>
          </p:nvSpPr>
          <p:spPr>
            <a:xfrm>
              <a:off x="3819144" y="2314956"/>
              <a:ext cx="557784" cy="533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87140" y="2264664"/>
              <a:ext cx="620267" cy="725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80866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434339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4339" y="409955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80866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0" y="409955"/>
                  </a:moveTo>
                  <a:lnTo>
                    <a:pt x="434339" y="409955"/>
                  </a:lnTo>
                  <a:lnTo>
                    <a:pt x="434339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880865" y="2356866"/>
            <a:ext cx="434340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366259" y="2264664"/>
            <a:ext cx="620395" cy="725805"/>
            <a:chOff x="4366259" y="2264664"/>
            <a:chExt cx="620395" cy="725805"/>
          </a:xfrm>
        </p:grpSpPr>
        <p:sp>
          <p:nvSpPr>
            <p:cNvPr id="51" name="object 51"/>
            <p:cNvSpPr/>
            <p:nvPr/>
          </p:nvSpPr>
          <p:spPr>
            <a:xfrm>
              <a:off x="4398263" y="2314956"/>
              <a:ext cx="557784" cy="533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66259" y="2264664"/>
              <a:ext cx="620267" cy="725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459985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434339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4339" y="409955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459985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0" y="409955"/>
                  </a:moveTo>
                  <a:lnTo>
                    <a:pt x="434339" y="409955"/>
                  </a:lnTo>
                  <a:lnTo>
                    <a:pt x="434339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459985" y="2356866"/>
            <a:ext cx="434340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945379" y="2264664"/>
            <a:ext cx="620395" cy="725805"/>
            <a:chOff x="4945379" y="2264664"/>
            <a:chExt cx="620395" cy="725805"/>
          </a:xfrm>
        </p:grpSpPr>
        <p:sp>
          <p:nvSpPr>
            <p:cNvPr id="57" name="object 57"/>
            <p:cNvSpPr/>
            <p:nvPr/>
          </p:nvSpPr>
          <p:spPr>
            <a:xfrm>
              <a:off x="4977383" y="2314956"/>
              <a:ext cx="557784" cy="533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45379" y="2264664"/>
              <a:ext cx="620268" cy="725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39105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434339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4339" y="409955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39105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0" y="409955"/>
                  </a:moveTo>
                  <a:lnTo>
                    <a:pt x="434339" y="409955"/>
                  </a:lnTo>
                  <a:lnTo>
                    <a:pt x="434339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39105" y="2356866"/>
            <a:ext cx="434340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524500" y="2264664"/>
            <a:ext cx="620395" cy="725805"/>
            <a:chOff x="5524500" y="2264664"/>
            <a:chExt cx="620395" cy="725805"/>
          </a:xfrm>
        </p:grpSpPr>
        <p:sp>
          <p:nvSpPr>
            <p:cNvPr id="63" name="object 63"/>
            <p:cNvSpPr/>
            <p:nvPr/>
          </p:nvSpPr>
          <p:spPr>
            <a:xfrm>
              <a:off x="5556503" y="2314956"/>
              <a:ext cx="557784" cy="533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524500" y="2264664"/>
              <a:ext cx="620268" cy="725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618226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434339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4339" y="409955"/>
                  </a:lnTo>
                  <a:lnTo>
                    <a:pt x="434339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618226" y="2356866"/>
              <a:ext cx="434340" cy="410209"/>
            </a:xfrm>
            <a:custGeom>
              <a:avLst/>
              <a:gdLst/>
              <a:ahLst/>
              <a:cxnLst/>
              <a:rect l="l" t="t" r="r" b="b"/>
              <a:pathLst>
                <a:path w="434339" h="410210">
                  <a:moveTo>
                    <a:pt x="0" y="409955"/>
                  </a:moveTo>
                  <a:lnTo>
                    <a:pt x="434339" y="409955"/>
                  </a:lnTo>
                  <a:lnTo>
                    <a:pt x="434339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618226" y="2356866"/>
            <a:ext cx="434340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094476" y="2264664"/>
            <a:ext cx="620395" cy="725805"/>
            <a:chOff x="6094476" y="2264664"/>
            <a:chExt cx="620395" cy="725805"/>
          </a:xfrm>
        </p:grpSpPr>
        <p:sp>
          <p:nvSpPr>
            <p:cNvPr id="69" name="object 69"/>
            <p:cNvSpPr/>
            <p:nvPr/>
          </p:nvSpPr>
          <p:spPr>
            <a:xfrm>
              <a:off x="6126480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94476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18820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4358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4" y="409955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8820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0" y="409955"/>
                  </a:moveTo>
                  <a:lnTo>
                    <a:pt x="435864" y="409955"/>
                  </a:lnTo>
                  <a:lnTo>
                    <a:pt x="435864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188202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673595" y="2264664"/>
            <a:ext cx="620395" cy="725805"/>
            <a:chOff x="6673595" y="2264664"/>
            <a:chExt cx="620395" cy="725805"/>
          </a:xfrm>
        </p:grpSpPr>
        <p:sp>
          <p:nvSpPr>
            <p:cNvPr id="75" name="object 75"/>
            <p:cNvSpPr/>
            <p:nvPr/>
          </p:nvSpPr>
          <p:spPr>
            <a:xfrm>
              <a:off x="6705599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673595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76732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4358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4" y="409955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76732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0" y="409955"/>
                  </a:moveTo>
                  <a:lnTo>
                    <a:pt x="435864" y="409955"/>
                  </a:lnTo>
                  <a:lnTo>
                    <a:pt x="435864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767321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252716" y="2264664"/>
            <a:ext cx="620395" cy="725805"/>
            <a:chOff x="7252716" y="2264664"/>
            <a:chExt cx="620395" cy="725805"/>
          </a:xfrm>
        </p:grpSpPr>
        <p:sp>
          <p:nvSpPr>
            <p:cNvPr id="81" name="object 81"/>
            <p:cNvSpPr/>
            <p:nvPr/>
          </p:nvSpPr>
          <p:spPr>
            <a:xfrm>
              <a:off x="7284720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252716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34644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4358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4" y="409955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346442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0" y="409955"/>
                  </a:moveTo>
                  <a:lnTo>
                    <a:pt x="435864" y="409955"/>
                  </a:lnTo>
                  <a:lnTo>
                    <a:pt x="435864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346442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831835" y="2264664"/>
            <a:ext cx="620395" cy="725805"/>
            <a:chOff x="7831835" y="2264664"/>
            <a:chExt cx="620395" cy="725805"/>
          </a:xfrm>
        </p:grpSpPr>
        <p:sp>
          <p:nvSpPr>
            <p:cNvPr id="87" name="object 87"/>
            <p:cNvSpPr/>
            <p:nvPr/>
          </p:nvSpPr>
          <p:spPr>
            <a:xfrm>
              <a:off x="7863839" y="2314956"/>
              <a:ext cx="559307" cy="5334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831835" y="2264664"/>
              <a:ext cx="620268" cy="7254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92556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435864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435864" y="409955"/>
                  </a:lnTo>
                  <a:lnTo>
                    <a:pt x="435864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25561" y="2356866"/>
              <a:ext cx="436245" cy="410209"/>
            </a:xfrm>
            <a:custGeom>
              <a:avLst/>
              <a:gdLst/>
              <a:ahLst/>
              <a:cxnLst/>
              <a:rect l="l" t="t" r="r" b="b"/>
              <a:pathLst>
                <a:path w="436245" h="410210">
                  <a:moveTo>
                    <a:pt x="0" y="409955"/>
                  </a:moveTo>
                  <a:lnTo>
                    <a:pt x="435864" y="409955"/>
                  </a:lnTo>
                  <a:lnTo>
                    <a:pt x="435864" y="0"/>
                  </a:lnTo>
                  <a:lnTo>
                    <a:pt x="0" y="0"/>
                  </a:lnTo>
                  <a:lnTo>
                    <a:pt x="0" y="40995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925561" y="2356866"/>
            <a:ext cx="436245" cy="410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34390" y="3083509"/>
            <a:ext cx="6503670" cy="182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9965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12 col</a:t>
            </a:r>
            <a:endParaRPr sz="2500">
              <a:latin typeface="Courier New"/>
              <a:cs typeface="Courier New"/>
            </a:endParaRPr>
          </a:p>
          <a:p>
            <a:pPr marL="399415" marR="5080" indent="-387350">
              <a:lnSpc>
                <a:spcPct val="100000"/>
              </a:lnSpc>
              <a:spcBef>
                <a:spcPts val="218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Primeiro faz-se uma div-row depois  quantas col-i quiser, desde que  soma de i =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12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259" y="1732575"/>
            <a:ext cx="8235793" cy="2419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160" y="0"/>
            <a:ext cx="889000" cy="905510"/>
            <a:chOff x="8269160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06156" y="923544"/>
            <a:ext cx="1037844" cy="87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9412" y="4241291"/>
            <a:ext cx="7417308" cy="165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760220" y="2383535"/>
            <a:ext cx="2273935" cy="132715"/>
            <a:chOff x="1760220" y="2383535"/>
            <a:chExt cx="2273935" cy="132715"/>
          </a:xfrm>
        </p:grpSpPr>
        <p:sp>
          <p:nvSpPr>
            <p:cNvPr id="18" name="object 18"/>
            <p:cNvSpPr/>
            <p:nvPr/>
          </p:nvSpPr>
          <p:spPr>
            <a:xfrm>
              <a:off x="1760220" y="2383535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03654" y="2422397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760220" y="3127248"/>
            <a:ext cx="2273935" cy="132715"/>
            <a:chOff x="1760220" y="3127248"/>
            <a:chExt cx="2273935" cy="132715"/>
          </a:xfrm>
        </p:grpSpPr>
        <p:sp>
          <p:nvSpPr>
            <p:cNvPr id="21" name="object 21"/>
            <p:cNvSpPr/>
            <p:nvPr/>
          </p:nvSpPr>
          <p:spPr>
            <a:xfrm>
              <a:off x="1760220" y="3127248"/>
              <a:ext cx="2273808" cy="1325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03654" y="3166110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7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0708" y="2344038"/>
            <a:ext cx="59328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col col-sm col-md col-lg col-xl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90497" y="3290696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576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28473" y="2089427"/>
            <a:ext cx="106045" cy="1173480"/>
            <a:chOff x="1828473" y="2089427"/>
            <a:chExt cx="106045" cy="1173480"/>
          </a:xfrm>
        </p:grpSpPr>
        <p:sp>
          <p:nvSpPr>
            <p:cNvPr id="18" name="object 18"/>
            <p:cNvSpPr/>
            <p:nvPr/>
          </p:nvSpPr>
          <p:spPr>
            <a:xfrm>
              <a:off x="1828473" y="2089427"/>
              <a:ext cx="105809" cy="1173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81378" y="2099310"/>
              <a:ext cx="0" cy="1106170"/>
            </a:xfrm>
            <a:custGeom>
              <a:avLst/>
              <a:gdLst/>
              <a:ahLst/>
              <a:cxnLst/>
              <a:rect l="l" t="t" r="r" b="b"/>
              <a:pathLst>
                <a:path h="1106170">
                  <a:moveTo>
                    <a:pt x="0" y="0"/>
                  </a:moveTo>
                  <a:lnTo>
                    <a:pt x="0" y="1106042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192453" y="2089427"/>
            <a:ext cx="106045" cy="1173480"/>
            <a:chOff x="3192453" y="2089427"/>
            <a:chExt cx="106045" cy="1173480"/>
          </a:xfrm>
        </p:grpSpPr>
        <p:sp>
          <p:nvSpPr>
            <p:cNvPr id="21" name="object 21"/>
            <p:cNvSpPr/>
            <p:nvPr/>
          </p:nvSpPr>
          <p:spPr>
            <a:xfrm>
              <a:off x="3192453" y="2089427"/>
              <a:ext cx="105809" cy="1173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5357" y="2099310"/>
              <a:ext cx="0" cy="1106170"/>
            </a:xfrm>
            <a:custGeom>
              <a:avLst/>
              <a:gdLst/>
              <a:ahLst/>
              <a:cxnLst/>
              <a:rect l="l" t="t" r="r" b="b"/>
              <a:pathLst>
                <a:path h="1106170">
                  <a:moveTo>
                    <a:pt x="0" y="0"/>
                  </a:moveTo>
                  <a:lnTo>
                    <a:pt x="0" y="1106042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524755" y="2080260"/>
            <a:ext cx="123825" cy="1210310"/>
            <a:chOff x="4524755" y="2080260"/>
            <a:chExt cx="123825" cy="1210310"/>
          </a:xfrm>
        </p:grpSpPr>
        <p:sp>
          <p:nvSpPr>
            <p:cNvPr id="24" name="object 24"/>
            <p:cNvSpPr/>
            <p:nvPr/>
          </p:nvSpPr>
          <p:spPr>
            <a:xfrm>
              <a:off x="4524755" y="2080260"/>
              <a:ext cx="123444" cy="12100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86477" y="2099310"/>
              <a:ext cx="0" cy="1106170"/>
            </a:xfrm>
            <a:custGeom>
              <a:avLst/>
              <a:gdLst/>
              <a:ahLst/>
              <a:cxnLst/>
              <a:rect l="l" t="t" r="r" b="b"/>
              <a:pathLst>
                <a:path h="1106170">
                  <a:moveTo>
                    <a:pt x="0" y="0"/>
                  </a:moveTo>
                  <a:lnTo>
                    <a:pt x="0" y="1106042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830497" y="2089427"/>
            <a:ext cx="106045" cy="1173480"/>
            <a:chOff x="5830497" y="2089427"/>
            <a:chExt cx="106045" cy="1173480"/>
          </a:xfrm>
        </p:grpSpPr>
        <p:sp>
          <p:nvSpPr>
            <p:cNvPr id="27" name="object 27"/>
            <p:cNvSpPr/>
            <p:nvPr/>
          </p:nvSpPr>
          <p:spPr>
            <a:xfrm>
              <a:off x="5830497" y="2089427"/>
              <a:ext cx="105809" cy="11733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83402" y="2099310"/>
              <a:ext cx="0" cy="1106170"/>
            </a:xfrm>
            <a:custGeom>
              <a:avLst/>
              <a:gdLst/>
              <a:ahLst/>
              <a:cxnLst/>
              <a:rect l="l" t="t" r="r" b="b"/>
              <a:pathLst>
                <a:path h="1106170">
                  <a:moveTo>
                    <a:pt x="0" y="0"/>
                  </a:moveTo>
                  <a:lnTo>
                    <a:pt x="0" y="1106042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53588" y="3273678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768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90771" y="3273678"/>
            <a:ext cx="436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992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12384" y="3290696"/>
            <a:ext cx="57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53138"/>
                </a:solidFill>
                <a:latin typeface="Courier New"/>
                <a:cs typeface="Courier New"/>
              </a:rPr>
              <a:t>1200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79588" y="3367023"/>
            <a:ext cx="1745614" cy="180340"/>
            <a:chOff x="6679588" y="3367023"/>
            <a:chExt cx="1745614" cy="180340"/>
          </a:xfrm>
        </p:grpSpPr>
        <p:sp>
          <p:nvSpPr>
            <p:cNvPr id="33" name="object 33"/>
            <p:cNvSpPr/>
            <p:nvPr/>
          </p:nvSpPr>
          <p:spPr>
            <a:xfrm>
              <a:off x="6679588" y="3367023"/>
              <a:ext cx="1745180" cy="1803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00266" y="3373246"/>
              <a:ext cx="1695450" cy="121920"/>
            </a:xfrm>
            <a:custGeom>
              <a:avLst/>
              <a:gdLst/>
              <a:ahLst/>
              <a:cxnLst/>
              <a:rect l="l" t="t" r="r" b="b"/>
              <a:pathLst>
                <a:path w="1695450" h="121920">
                  <a:moveTo>
                    <a:pt x="1581023" y="7492"/>
                  </a:moveTo>
                  <a:lnTo>
                    <a:pt x="1580811" y="45622"/>
                  </a:lnTo>
                  <a:lnTo>
                    <a:pt x="1599818" y="45719"/>
                  </a:lnTo>
                  <a:lnTo>
                    <a:pt x="1599691" y="83819"/>
                  </a:lnTo>
                  <a:lnTo>
                    <a:pt x="1580598" y="83819"/>
                  </a:lnTo>
                  <a:lnTo>
                    <a:pt x="1580387" y="121792"/>
                  </a:lnTo>
                  <a:lnTo>
                    <a:pt x="1657357" y="83819"/>
                  </a:lnTo>
                  <a:lnTo>
                    <a:pt x="1599691" y="83819"/>
                  </a:lnTo>
                  <a:lnTo>
                    <a:pt x="1657557" y="83721"/>
                  </a:lnTo>
                  <a:lnTo>
                    <a:pt x="1694941" y="65277"/>
                  </a:lnTo>
                  <a:lnTo>
                    <a:pt x="1581023" y="7492"/>
                  </a:lnTo>
                  <a:close/>
                </a:path>
                <a:path w="1695450" h="121920">
                  <a:moveTo>
                    <a:pt x="114553" y="0"/>
                  </a:moveTo>
                  <a:lnTo>
                    <a:pt x="0" y="56514"/>
                  </a:lnTo>
                  <a:lnTo>
                    <a:pt x="114045" y="114300"/>
                  </a:lnTo>
                  <a:lnTo>
                    <a:pt x="114215" y="76171"/>
                  </a:lnTo>
                  <a:lnTo>
                    <a:pt x="95123" y="76073"/>
                  </a:lnTo>
                  <a:lnTo>
                    <a:pt x="95376" y="37973"/>
                  </a:lnTo>
                  <a:lnTo>
                    <a:pt x="114385" y="37973"/>
                  </a:lnTo>
                  <a:lnTo>
                    <a:pt x="114553" y="0"/>
                  </a:lnTo>
                  <a:close/>
                </a:path>
                <a:path w="1695450" h="121920">
                  <a:moveTo>
                    <a:pt x="1580811" y="45622"/>
                  </a:moveTo>
                  <a:lnTo>
                    <a:pt x="1580599" y="83721"/>
                  </a:lnTo>
                  <a:lnTo>
                    <a:pt x="1599691" y="83819"/>
                  </a:lnTo>
                  <a:lnTo>
                    <a:pt x="1599818" y="45719"/>
                  </a:lnTo>
                  <a:lnTo>
                    <a:pt x="1580811" y="45622"/>
                  </a:lnTo>
                  <a:close/>
                </a:path>
                <a:path w="1695450" h="121920">
                  <a:moveTo>
                    <a:pt x="114384" y="38070"/>
                  </a:moveTo>
                  <a:lnTo>
                    <a:pt x="114215" y="76171"/>
                  </a:lnTo>
                  <a:lnTo>
                    <a:pt x="1580599" y="83721"/>
                  </a:lnTo>
                  <a:lnTo>
                    <a:pt x="1580811" y="45622"/>
                  </a:lnTo>
                  <a:lnTo>
                    <a:pt x="114384" y="38070"/>
                  </a:lnTo>
                  <a:close/>
                </a:path>
                <a:path w="1695450" h="121920">
                  <a:moveTo>
                    <a:pt x="95376" y="37973"/>
                  </a:moveTo>
                  <a:lnTo>
                    <a:pt x="95123" y="76073"/>
                  </a:lnTo>
                  <a:lnTo>
                    <a:pt x="114215" y="76171"/>
                  </a:lnTo>
                  <a:lnTo>
                    <a:pt x="114384" y="38070"/>
                  </a:lnTo>
                  <a:lnTo>
                    <a:pt x="95376" y="37973"/>
                  </a:lnTo>
                  <a:close/>
                </a:path>
                <a:path w="1695450" h="121920">
                  <a:moveTo>
                    <a:pt x="114385" y="37973"/>
                  </a:moveTo>
                  <a:lnTo>
                    <a:pt x="95376" y="37973"/>
                  </a:lnTo>
                  <a:lnTo>
                    <a:pt x="114384" y="3807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045832" y="3150870"/>
            <a:ext cx="984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53138"/>
                </a:solidFill>
                <a:latin typeface="Courier New"/>
                <a:cs typeface="Courier New"/>
              </a:rPr>
              <a:t>Largura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7732" y="937952"/>
            <a:ext cx="8778875" cy="2900680"/>
            <a:chOff x="307732" y="937952"/>
            <a:chExt cx="8778875" cy="2900680"/>
          </a:xfrm>
        </p:grpSpPr>
        <p:sp>
          <p:nvSpPr>
            <p:cNvPr id="14" name="object 14"/>
            <p:cNvSpPr/>
            <p:nvPr/>
          </p:nvSpPr>
          <p:spPr>
            <a:xfrm>
              <a:off x="8163814" y="937952"/>
              <a:ext cx="922528" cy="857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732" y="1825500"/>
              <a:ext cx="8341719" cy="20129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43555" y="2374391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86989" y="2413253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3555" y="2982468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86989" y="3021330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1280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14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95" dirty="0">
                <a:solidFill>
                  <a:srgbClr val="000000"/>
                </a:solidFill>
                <a:latin typeface="Roboto"/>
                <a:cs typeface="Roboto"/>
              </a:rPr>
              <a:t>sejável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0185" y="1711832"/>
            <a:ext cx="5170170" cy="345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Noções de</a:t>
            </a:r>
            <a:r>
              <a:rPr sz="2500" spc="-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programação;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ts val="6000"/>
              </a:lnSpc>
              <a:spcBef>
                <a:spcPts val="700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Noções de edição de imagem;  Vontade de</a:t>
            </a:r>
            <a:r>
              <a:rPr sz="2500" spc="-2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aprender;</a:t>
            </a:r>
            <a:endParaRPr sz="2500">
              <a:latin typeface="Courier New"/>
              <a:cs typeface="Courier New"/>
            </a:endParaRPr>
          </a:p>
          <a:p>
            <a:pPr marL="12700" marR="3243580">
              <a:lnSpc>
                <a:spcPts val="6000"/>
              </a:lnSpc>
              <a:tabLst>
                <a:tab pos="774700" algn="l"/>
              </a:tabLst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Bom</a:t>
            </a:r>
            <a:r>
              <a:rPr sz="2500" spc="-7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gosto;  Bom	humor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59" y="1645920"/>
            <a:ext cx="697991" cy="1395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4824" y="3179264"/>
            <a:ext cx="541862" cy="505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4824" y="3968696"/>
            <a:ext cx="541862" cy="505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3968" y="4758128"/>
            <a:ext cx="541862" cy="505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6" name="object 16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15604" y="12268"/>
            <a:ext cx="397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3275" y="1917192"/>
            <a:ext cx="8389620" cy="634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3275" y="3918203"/>
            <a:ext cx="3180588" cy="772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83487" y="2699482"/>
            <a:ext cx="8460105" cy="171450"/>
            <a:chOff x="283487" y="2699482"/>
            <a:chExt cx="8460105" cy="171450"/>
          </a:xfrm>
        </p:grpSpPr>
        <p:sp>
          <p:nvSpPr>
            <p:cNvPr id="18" name="object 18"/>
            <p:cNvSpPr/>
            <p:nvPr/>
          </p:nvSpPr>
          <p:spPr>
            <a:xfrm>
              <a:off x="283487" y="2699482"/>
              <a:ext cx="8459677" cy="1712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4037" y="2705099"/>
              <a:ext cx="8409305" cy="114300"/>
            </a:xfrm>
            <a:custGeom>
              <a:avLst/>
              <a:gdLst/>
              <a:ahLst/>
              <a:cxnLst/>
              <a:rect l="l" t="t" r="r" b="b"/>
              <a:pathLst>
                <a:path w="8409305" h="114300">
                  <a:moveTo>
                    <a:pt x="114299" y="0"/>
                  </a:moveTo>
                  <a:lnTo>
                    <a:pt x="0" y="57150"/>
                  </a:lnTo>
                  <a:lnTo>
                    <a:pt x="114299" y="114300"/>
                  </a:lnTo>
                  <a:lnTo>
                    <a:pt x="114299" y="76200"/>
                  </a:lnTo>
                  <a:lnTo>
                    <a:pt x="95338" y="76200"/>
                  </a:lnTo>
                  <a:lnTo>
                    <a:pt x="95338" y="38100"/>
                  </a:lnTo>
                  <a:lnTo>
                    <a:pt x="114299" y="38100"/>
                  </a:lnTo>
                  <a:lnTo>
                    <a:pt x="114299" y="0"/>
                  </a:lnTo>
                  <a:close/>
                </a:path>
                <a:path w="8409305" h="114300">
                  <a:moveTo>
                    <a:pt x="8294751" y="0"/>
                  </a:moveTo>
                  <a:lnTo>
                    <a:pt x="8294751" y="114300"/>
                  </a:lnTo>
                  <a:lnTo>
                    <a:pt x="8370951" y="76200"/>
                  </a:lnTo>
                  <a:lnTo>
                    <a:pt x="8313801" y="76200"/>
                  </a:lnTo>
                  <a:lnTo>
                    <a:pt x="8313801" y="38100"/>
                  </a:lnTo>
                  <a:lnTo>
                    <a:pt x="8370951" y="38100"/>
                  </a:lnTo>
                  <a:lnTo>
                    <a:pt x="8294751" y="0"/>
                  </a:lnTo>
                  <a:close/>
                </a:path>
                <a:path w="8409305" h="114300">
                  <a:moveTo>
                    <a:pt x="114299" y="38100"/>
                  </a:moveTo>
                  <a:lnTo>
                    <a:pt x="95338" y="38100"/>
                  </a:lnTo>
                  <a:lnTo>
                    <a:pt x="95338" y="76200"/>
                  </a:lnTo>
                  <a:lnTo>
                    <a:pt x="114299" y="76200"/>
                  </a:lnTo>
                  <a:lnTo>
                    <a:pt x="114299" y="38100"/>
                  </a:lnTo>
                  <a:close/>
                </a:path>
                <a:path w="8409305" h="114300">
                  <a:moveTo>
                    <a:pt x="8294751" y="38100"/>
                  </a:moveTo>
                  <a:lnTo>
                    <a:pt x="114299" y="38100"/>
                  </a:lnTo>
                  <a:lnTo>
                    <a:pt x="114299" y="76200"/>
                  </a:lnTo>
                  <a:lnTo>
                    <a:pt x="8294751" y="76200"/>
                  </a:lnTo>
                  <a:lnTo>
                    <a:pt x="8294751" y="38100"/>
                  </a:lnTo>
                  <a:close/>
                </a:path>
                <a:path w="8409305" h="114300">
                  <a:moveTo>
                    <a:pt x="8370951" y="38100"/>
                  </a:moveTo>
                  <a:lnTo>
                    <a:pt x="8313801" y="38100"/>
                  </a:lnTo>
                  <a:lnTo>
                    <a:pt x="8313801" y="76200"/>
                  </a:lnTo>
                  <a:lnTo>
                    <a:pt x="8370951" y="76200"/>
                  </a:lnTo>
                  <a:lnTo>
                    <a:pt x="8409051" y="57150"/>
                  </a:lnTo>
                  <a:lnTo>
                    <a:pt x="8370951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83523" y="4837176"/>
            <a:ext cx="3229610" cy="173990"/>
            <a:chOff x="283523" y="4837176"/>
            <a:chExt cx="3229610" cy="173990"/>
          </a:xfrm>
        </p:grpSpPr>
        <p:sp>
          <p:nvSpPr>
            <p:cNvPr id="21" name="object 21"/>
            <p:cNvSpPr/>
            <p:nvPr/>
          </p:nvSpPr>
          <p:spPr>
            <a:xfrm>
              <a:off x="283523" y="4837176"/>
              <a:ext cx="3229240" cy="1737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4038" y="4841875"/>
              <a:ext cx="3180080" cy="118745"/>
            </a:xfrm>
            <a:custGeom>
              <a:avLst/>
              <a:gdLst/>
              <a:ahLst/>
              <a:cxnLst/>
              <a:rect l="l" t="t" r="r" b="b"/>
              <a:pathLst>
                <a:path w="3180079" h="118745">
                  <a:moveTo>
                    <a:pt x="3065441" y="80111"/>
                  </a:moveTo>
                  <a:lnTo>
                    <a:pt x="3065399" y="118237"/>
                  </a:lnTo>
                  <a:lnTo>
                    <a:pt x="3141853" y="80137"/>
                  </a:lnTo>
                  <a:lnTo>
                    <a:pt x="3084576" y="80137"/>
                  </a:lnTo>
                  <a:lnTo>
                    <a:pt x="3065441" y="80111"/>
                  </a:lnTo>
                  <a:close/>
                </a:path>
                <a:path w="3180079" h="118745">
                  <a:moveTo>
                    <a:pt x="114376" y="0"/>
                  </a:moveTo>
                  <a:lnTo>
                    <a:pt x="0" y="57023"/>
                  </a:lnTo>
                  <a:lnTo>
                    <a:pt x="114223" y="114300"/>
                  </a:lnTo>
                  <a:lnTo>
                    <a:pt x="114274" y="76225"/>
                  </a:lnTo>
                  <a:lnTo>
                    <a:pt x="95224" y="76200"/>
                  </a:lnTo>
                  <a:lnTo>
                    <a:pt x="95275" y="38100"/>
                  </a:lnTo>
                  <a:lnTo>
                    <a:pt x="114325" y="38100"/>
                  </a:lnTo>
                  <a:lnTo>
                    <a:pt x="114376" y="0"/>
                  </a:lnTo>
                  <a:close/>
                </a:path>
                <a:path w="3180079" h="118745">
                  <a:moveTo>
                    <a:pt x="3065483" y="42011"/>
                  </a:moveTo>
                  <a:lnTo>
                    <a:pt x="3065441" y="80111"/>
                  </a:lnTo>
                  <a:lnTo>
                    <a:pt x="3084576" y="80137"/>
                  </a:lnTo>
                  <a:lnTo>
                    <a:pt x="3084576" y="42037"/>
                  </a:lnTo>
                  <a:lnTo>
                    <a:pt x="3065483" y="42011"/>
                  </a:lnTo>
                  <a:close/>
                </a:path>
                <a:path w="3180079" h="118745">
                  <a:moveTo>
                    <a:pt x="3065526" y="3937"/>
                  </a:moveTo>
                  <a:lnTo>
                    <a:pt x="3065483" y="42011"/>
                  </a:lnTo>
                  <a:lnTo>
                    <a:pt x="3084576" y="42037"/>
                  </a:lnTo>
                  <a:lnTo>
                    <a:pt x="3084576" y="80137"/>
                  </a:lnTo>
                  <a:lnTo>
                    <a:pt x="3141853" y="80137"/>
                  </a:lnTo>
                  <a:lnTo>
                    <a:pt x="3179826" y="61213"/>
                  </a:lnTo>
                  <a:lnTo>
                    <a:pt x="3065526" y="3937"/>
                  </a:lnTo>
                  <a:close/>
                </a:path>
                <a:path w="3180079" h="118745">
                  <a:moveTo>
                    <a:pt x="114325" y="38125"/>
                  </a:moveTo>
                  <a:lnTo>
                    <a:pt x="114274" y="76225"/>
                  </a:lnTo>
                  <a:lnTo>
                    <a:pt x="3065441" y="80111"/>
                  </a:lnTo>
                  <a:lnTo>
                    <a:pt x="3065483" y="42011"/>
                  </a:lnTo>
                  <a:lnTo>
                    <a:pt x="114325" y="38125"/>
                  </a:lnTo>
                  <a:close/>
                </a:path>
                <a:path w="3180079" h="118745">
                  <a:moveTo>
                    <a:pt x="95275" y="38100"/>
                  </a:moveTo>
                  <a:lnTo>
                    <a:pt x="95224" y="76200"/>
                  </a:lnTo>
                  <a:lnTo>
                    <a:pt x="114274" y="76225"/>
                  </a:lnTo>
                  <a:lnTo>
                    <a:pt x="114325" y="38125"/>
                  </a:lnTo>
                  <a:lnTo>
                    <a:pt x="95275" y="38100"/>
                  </a:lnTo>
                  <a:close/>
                </a:path>
                <a:path w="3180079" h="118745">
                  <a:moveTo>
                    <a:pt x="114325" y="38100"/>
                  </a:moveTo>
                  <a:lnTo>
                    <a:pt x="95275" y="38100"/>
                  </a:lnTo>
                  <a:lnTo>
                    <a:pt x="114325" y="38125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5965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Sistema </a:t>
            </a:r>
            <a:r>
              <a:rPr sz="5400" b="1" spc="8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5400" b="1" spc="-2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5400" b="1" spc="75" dirty="0">
                <a:solidFill>
                  <a:srgbClr val="000000"/>
                </a:solidFill>
                <a:latin typeface="Roboto"/>
                <a:cs typeface="Roboto"/>
              </a:rPr>
              <a:t>grades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38317" y="5846165"/>
            <a:ext cx="3566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https://getbootstrap.com/docs/4.0/layout/grid/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596" y="1277873"/>
            <a:ext cx="8025765" cy="345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É possível</a:t>
            </a:r>
            <a:r>
              <a:rPr sz="2500" spc="-5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também: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2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Alinhas as colunas verticalmente ao centro  Alinhas horizontalmente se soma de i &lt; 12  Ordenar as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colunas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E mais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52016" y="4498847"/>
            <a:ext cx="5641975" cy="1501140"/>
            <a:chOff x="1652016" y="4498847"/>
            <a:chExt cx="5641975" cy="1501140"/>
          </a:xfrm>
        </p:grpSpPr>
        <p:sp>
          <p:nvSpPr>
            <p:cNvPr id="18" name="object 18"/>
            <p:cNvSpPr/>
            <p:nvPr/>
          </p:nvSpPr>
          <p:spPr>
            <a:xfrm>
              <a:off x="1652016" y="4498847"/>
              <a:ext cx="5641848" cy="150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4180" y="4519167"/>
              <a:ext cx="5442585" cy="1329055"/>
            </a:xfrm>
            <a:custGeom>
              <a:avLst/>
              <a:gdLst/>
              <a:ahLst/>
              <a:cxnLst/>
              <a:rect l="l" t="t" r="r" b="b"/>
              <a:pathLst>
                <a:path w="5442584" h="1329054">
                  <a:moveTo>
                    <a:pt x="5326593" y="1291721"/>
                  </a:moveTo>
                  <a:lnTo>
                    <a:pt x="5317871" y="1328813"/>
                  </a:lnTo>
                  <a:lnTo>
                    <a:pt x="5442204" y="1299387"/>
                  </a:lnTo>
                  <a:lnTo>
                    <a:pt x="5438257" y="1296098"/>
                  </a:lnTo>
                  <a:lnTo>
                    <a:pt x="5345176" y="1296098"/>
                  </a:lnTo>
                  <a:lnTo>
                    <a:pt x="5326593" y="1291721"/>
                  </a:lnTo>
                  <a:close/>
                </a:path>
                <a:path w="5442584" h="1329054">
                  <a:moveTo>
                    <a:pt x="5335316" y="1254628"/>
                  </a:moveTo>
                  <a:lnTo>
                    <a:pt x="5326593" y="1291721"/>
                  </a:lnTo>
                  <a:lnTo>
                    <a:pt x="5345176" y="1296098"/>
                  </a:lnTo>
                  <a:lnTo>
                    <a:pt x="5353939" y="1259014"/>
                  </a:lnTo>
                  <a:lnTo>
                    <a:pt x="5335316" y="1254628"/>
                  </a:lnTo>
                  <a:close/>
                </a:path>
                <a:path w="5442584" h="1329054">
                  <a:moveTo>
                    <a:pt x="5344033" y="1217561"/>
                  </a:moveTo>
                  <a:lnTo>
                    <a:pt x="5335316" y="1254628"/>
                  </a:lnTo>
                  <a:lnTo>
                    <a:pt x="5353939" y="1259014"/>
                  </a:lnTo>
                  <a:lnTo>
                    <a:pt x="5345176" y="1296098"/>
                  </a:lnTo>
                  <a:lnTo>
                    <a:pt x="5438257" y="1296098"/>
                  </a:lnTo>
                  <a:lnTo>
                    <a:pt x="5344033" y="1217561"/>
                  </a:lnTo>
                  <a:close/>
                </a:path>
                <a:path w="5442584" h="1329054">
                  <a:moveTo>
                    <a:pt x="8636" y="0"/>
                  </a:moveTo>
                  <a:lnTo>
                    <a:pt x="0" y="37083"/>
                  </a:lnTo>
                  <a:lnTo>
                    <a:pt x="5326593" y="1291721"/>
                  </a:lnTo>
                  <a:lnTo>
                    <a:pt x="5335316" y="1254628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7732" y="937952"/>
            <a:ext cx="8778875" cy="2900680"/>
            <a:chOff x="307732" y="937952"/>
            <a:chExt cx="8778875" cy="2900680"/>
          </a:xfrm>
        </p:grpSpPr>
        <p:sp>
          <p:nvSpPr>
            <p:cNvPr id="14" name="object 14"/>
            <p:cNvSpPr/>
            <p:nvPr/>
          </p:nvSpPr>
          <p:spPr>
            <a:xfrm>
              <a:off x="8163814" y="937952"/>
              <a:ext cx="922528" cy="857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732" y="1825500"/>
              <a:ext cx="8341719" cy="20129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43555" y="2374391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86989" y="2413253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43555" y="2982468"/>
              <a:ext cx="2273808" cy="1325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86989" y="3021330"/>
              <a:ext cx="2168525" cy="8890"/>
            </a:xfrm>
            <a:custGeom>
              <a:avLst/>
              <a:gdLst/>
              <a:ahLst/>
              <a:cxnLst/>
              <a:rect l="l" t="t" r="r" b="b"/>
              <a:pathLst>
                <a:path w="2168525" h="8889">
                  <a:moveTo>
                    <a:pt x="0" y="8762"/>
                  </a:moveTo>
                  <a:lnTo>
                    <a:pt x="2168398" y="0"/>
                  </a:lnTo>
                </a:path>
              </a:pathLst>
            </a:custGeom>
            <a:ln w="38100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4596" y="1277873"/>
            <a:ext cx="51689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Faça uma divisão de</a:t>
            </a:r>
            <a:r>
              <a:rPr sz="2500" spc="-25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colunas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solidFill>
                  <a:srgbClr val="000000"/>
                </a:solidFill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3832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Tipografia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3082" y="1068324"/>
            <a:ext cx="3705969" cy="2552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22620" y="1859279"/>
            <a:ext cx="2276855" cy="2752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082" y="3813047"/>
            <a:ext cx="3867883" cy="2551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5555" y="1068324"/>
            <a:ext cx="4800600" cy="464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3832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Tipografia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2852927"/>
            <a:ext cx="4710684" cy="1456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3832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Tipografia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3281" y="2097030"/>
            <a:ext cx="8707268" cy="2791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3832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Tipografia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12917" y="1795272"/>
            <a:ext cx="4752607" cy="2818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8684" y="1595373"/>
            <a:ext cx="1169035" cy="307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6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mark  del  s  ins  u</a:t>
            </a:r>
            <a:endParaRPr sz="25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small  strong  em</a:t>
            </a:r>
            <a:endParaRPr sz="25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81783" y="1746504"/>
            <a:ext cx="890269" cy="2959735"/>
            <a:chOff x="2081783" y="1746504"/>
            <a:chExt cx="890269" cy="2959735"/>
          </a:xfrm>
        </p:grpSpPr>
        <p:sp>
          <p:nvSpPr>
            <p:cNvPr id="18" name="object 18"/>
            <p:cNvSpPr/>
            <p:nvPr/>
          </p:nvSpPr>
          <p:spPr>
            <a:xfrm>
              <a:off x="2081783" y="1746504"/>
              <a:ext cx="821436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5217" y="182422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6355" y="2125980"/>
              <a:ext cx="821436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9789" y="2203704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07691" y="2500884"/>
              <a:ext cx="821436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51125" y="257860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07691" y="2892552"/>
              <a:ext cx="821436" cy="315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51125" y="2970276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07691" y="3293364"/>
              <a:ext cx="821436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51125" y="337108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50363" y="3659124"/>
              <a:ext cx="821436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93797" y="373684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50363" y="4024883"/>
              <a:ext cx="821436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3797" y="410260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300"/>
                  </a:lnTo>
                  <a:lnTo>
                    <a:pt x="582549" y="76200"/>
                  </a:lnTo>
                  <a:lnTo>
                    <a:pt x="525399" y="76200"/>
                  </a:lnTo>
                  <a:lnTo>
                    <a:pt x="525399" y="38100"/>
                  </a:lnTo>
                  <a:lnTo>
                    <a:pt x="582549" y="38100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506349" y="76200"/>
                  </a:lnTo>
                  <a:lnTo>
                    <a:pt x="506349" y="38100"/>
                  </a:lnTo>
                  <a:close/>
                </a:path>
                <a:path w="621030" h="114300">
                  <a:moveTo>
                    <a:pt x="582549" y="38100"/>
                  </a:moveTo>
                  <a:lnTo>
                    <a:pt x="525399" y="38100"/>
                  </a:lnTo>
                  <a:lnTo>
                    <a:pt x="525399" y="76200"/>
                  </a:lnTo>
                  <a:lnTo>
                    <a:pt x="582549" y="76200"/>
                  </a:lnTo>
                  <a:lnTo>
                    <a:pt x="620649" y="57150"/>
                  </a:lnTo>
                  <a:lnTo>
                    <a:pt x="582549" y="3810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07691" y="4390644"/>
              <a:ext cx="821436" cy="3154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51125" y="4468368"/>
              <a:ext cx="621030" cy="114300"/>
            </a:xfrm>
            <a:custGeom>
              <a:avLst/>
              <a:gdLst/>
              <a:ahLst/>
              <a:cxnLst/>
              <a:rect l="l" t="t" r="r" b="b"/>
              <a:pathLst>
                <a:path w="621030" h="114300">
                  <a:moveTo>
                    <a:pt x="506349" y="0"/>
                  </a:moveTo>
                  <a:lnTo>
                    <a:pt x="506349" y="114299"/>
                  </a:lnTo>
                  <a:lnTo>
                    <a:pt x="582549" y="76199"/>
                  </a:lnTo>
                  <a:lnTo>
                    <a:pt x="525399" y="76199"/>
                  </a:lnTo>
                  <a:lnTo>
                    <a:pt x="525399" y="38099"/>
                  </a:lnTo>
                  <a:lnTo>
                    <a:pt x="582549" y="38099"/>
                  </a:lnTo>
                  <a:lnTo>
                    <a:pt x="506349" y="0"/>
                  </a:lnTo>
                  <a:close/>
                </a:path>
                <a:path w="621030" h="114300">
                  <a:moveTo>
                    <a:pt x="506349" y="38099"/>
                  </a:moveTo>
                  <a:lnTo>
                    <a:pt x="0" y="38099"/>
                  </a:lnTo>
                  <a:lnTo>
                    <a:pt x="0" y="76199"/>
                  </a:lnTo>
                  <a:lnTo>
                    <a:pt x="506349" y="76199"/>
                  </a:lnTo>
                  <a:lnTo>
                    <a:pt x="506349" y="38099"/>
                  </a:lnTo>
                  <a:close/>
                </a:path>
                <a:path w="621030" h="114300">
                  <a:moveTo>
                    <a:pt x="582549" y="38099"/>
                  </a:moveTo>
                  <a:lnTo>
                    <a:pt x="525399" y="38099"/>
                  </a:lnTo>
                  <a:lnTo>
                    <a:pt x="525399" y="76199"/>
                  </a:lnTo>
                  <a:lnTo>
                    <a:pt x="582549" y="76199"/>
                  </a:lnTo>
                  <a:lnTo>
                    <a:pt x="620649" y="57149"/>
                  </a:lnTo>
                  <a:lnTo>
                    <a:pt x="582549" y="38099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8739" y="1270"/>
            <a:ext cx="33832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0" dirty="0">
                <a:solidFill>
                  <a:srgbClr val="000000"/>
                </a:solidFill>
                <a:latin typeface="Roboto"/>
                <a:cs typeface="Roboto"/>
              </a:rPr>
              <a:t>Tipografia</a:t>
            </a:r>
            <a:endParaRPr sz="5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684" y="1595373"/>
            <a:ext cx="6943090" cy="345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text-center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text-left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26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text-right</a:t>
            </a:r>
            <a:endParaRPr sz="2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text-justify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4455" y="5848299"/>
            <a:ext cx="4252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https://getbootstrap.com/docs/4.0/content/typography/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269223" y="0"/>
            <a:ext cx="889000" cy="905510"/>
            <a:chOff x="8269223" y="0"/>
            <a:chExt cx="889000" cy="905510"/>
          </a:xfrm>
        </p:grpSpPr>
        <p:sp>
          <p:nvSpPr>
            <p:cNvPr id="10" name="object 10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862583" y="0"/>
                  </a:moveTo>
                  <a:lnTo>
                    <a:pt x="215646" y="0"/>
                  </a:lnTo>
                  <a:lnTo>
                    <a:pt x="0" y="879348"/>
                  </a:lnTo>
                  <a:lnTo>
                    <a:pt x="646938" y="879348"/>
                  </a:lnTo>
                  <a:lnTo>
                    <a:pt x="862583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82177" y="762"/>
              <a:ext cx="862965" cy="879475"/>
            </a:xfrm>
            <a:custGeom>
              <a:avLst/>
              <a:gdLst/>
              <a:ahLst/>
              <a:cxnLst/>
              <a:rect l="l" t="t" r="r" b="b"/>
              <a:pathLst>
                <a:path w="862965" h="879475">
                  <a:moveTo>
                    <a:pt x="0" y="879348"/>
                  </a:moveTo>
                  <a:lnTo>
                    <a:pt x="215646" y="0"/>
                  </a:lnTo>
                  <a:lnTo>
                    <a:pt x="862583" y="0"/>
                  </a:lnTo>
                  <a:lnTo>
                    <a:pt x="646938" y="879348"/>
                  </a:lnTo>
                  <a:lnTo>
                    <a:pt x="0" y="879348"/>
                  </a:lnTo>
                  <a:close/>
                </a:path>
              </a:pathLst>
            </a:custGeom>
            <a:ln w="25908">
              <a:solidFill>
                <a:srgbClr val="006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15604" y="12268"/>
            <a:ext cx="3981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9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3814" y="937952"/>
            <a:ext cx="922528" cy="857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1277873"/>
            <a:ext cx="689546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415" marR="5080" indent="-38735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Adicione o texto de  curso/bootstrap/tipografia.html em  uma de suas</a:t>
            </a:r>
            <a:r>
              <a:rPr sz="2500" dirty="0">
                <a:solidFill>
                  <a:srgbClr val="253138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53138"/>
                </a:solidFill>
                <a:latin typeface="Courier New"/>
                <a:cs typeface="Courier New"/>
              </a:rPr>
              <a:t>colunas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1270"/>
            <a:ext cx="23507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135" dirty="0">
                <a:latin typeface="Roboto"/>
                <a:cs typeface="Roboto"/>
              </a:rPr>
              <a:t>Prática</a:t>
            </a:r>
            <a:endParaRPr sz="5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864209"/>
            <a:ext cx="7472680" cy="120650"/>
            <a:chOff x="-4572" y="864209"/>
            <a:chExt cx="7472680" cy="120650"/>
          </a:xfrm>
        </p:grpSpPr>
        <p:sp>
          <p:nvSpPr>
            <p:cNvPr id="3" name="object 3"/>
            <p:cNvSpPr/>
            <p:nvPr/>
          </p:nvSpPr>
          <p:spPr>
            <a:xfrm>
              <a:off x="0" y="879347"/>
              <a:ext cx="7429500" cy="441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879347"/>
              <a:ext cx="7429500" cy="44450"/>
            </a:xfrm>
            <a:custGeom>
              <a:avLst/>
              <a:gdLst/>
              <a:ahLst/>
              <a:cxnLst/>
              <a:rect l="l" t="t" r="r" b="b"/>
              <a:pathLst>
                <a:path w="7429500" h="44450">
                  <a:moveTo>
                    <a:pt x="0" y="44196"/>
                  </a:moveTo>
                  <a:lnTo>
                    <a:pt x="7429500" y="44196"/>
                  </a:lnTo>
                  <a:lnTo>
                    <a:pt x="7429500" y="0"/>
                  </a:lnTo>
                  <a:lnTo>
                    <a:pt x="0" y="0"/>
                  </a:lnTo>
                  <a:lnTo>
                    <a:pt x="0" y="44196"/>
                  </a:lnTo>
                  <a:close/>
                </a:path>
              </a:pathLst>
            </a:custGeom>
            <a:ln w="9144">
              <a:solidFill>
                <a:srgbClr val="0096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416120" y="5934455"/>
            <a:ext cx="663384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597" y="6394979"/>
            <a:ext cx="772075" cy="302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65049" y="6253145"/>
            <a:ext cx="606680" cy="522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9" name="object 9"/>
            <p:cNvSpPr/>
            <p:nvPr/>
          </p:nvSpPr>
          <p:spPr>
            <a:xfrm>
              <a:off x="6739128" y="6251447"/>
              <a:ext cx="545592" cy="5455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31464" y="2897885"/>
              <a:ext cx="3478276" cy="72072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88" y="2848355"/>
              <a:ext cx="8361045" cy="720090"/>
            </a:xfrm>
            <a:custGeom>
              <a:avLst/>
              <a:gdLst/>
              <a:ahLst/>
              <a:cxnLst/>
              <a:rect l="l" t="t" r="r" b="b"/>
              <a:pathLst>
                <a:path w="8361045" h="720089">
                  <a:moveTo>
                    <a:pt x="0" y="719836"/>
                  </a:moveTo>
                  <a:lnTo>
                    <a:pt x="8360663" y="707136"/>
                  </a:lnTo>
                </a:path>
                <a:path w="8361045" h="720089">
                  <a:moveTo>
                    <a:pt x="0" y="12700"/>
                  </a:moveTo>
                  <a:lnTo>
                    <a:pt x="836066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53255" y="2165604"/>
              <a:ext cx="112776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9184" y="4047744"/>
              <a:ext cx="757427" cy="4785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57854" y="3653154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Classes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Arial"/>
                <a:cs typeface="Arial"/>
              </a:rPr>
              <a:t>Principais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2560</Words>
  <Application>Microsoft Office PowerPoint</Application>
  <PresentationFormat>Apresentação na tela (4:3)</PresentationFormat>
  <Paragraphs>749</Paragraphs>
  <Slides>181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181</vt:i4>
      </vt:variant>
    </vt:vector>
  </HeadingPairs>
  <TitlesOfParts>
    <vt:vector size="190" baseType="lpstr">
      <vt:lpstr>Arial</vt:lpstr>
      <vt:lpstr>Calibri</vt:lpstr>
      <vt:lpstr>Carlito</vt:lpstr>
      <vt:lpstr>Courier New</vt:lpstr>
      <vt:lpstr>Roboto</vt:lpstr>
      <vt:lpstr>Times New Roman</vt:lpstr>
      <vt:lpstr>Trebuchet MS</vt:lpstr>
      <vt:lpstr>Wingdings</vt:lpstr>
      <vt:lpstr>Office Theme</vt:lpstr>
      <vt:lpstr>  WEB DESIGN  Slide-aula</vt:lpstr>
      <vt:lpstr>Apresentação do PowerPoint</vt:lpstr>
      <vt:lpstr>Front-end e Back-end</vt:lpstr>
      <vt:lpstr>Front-end e Back-end</vt:lpstr>
      <vt:lpstr>Um site</vt:lpstr>
      <vt:lpstr>Principais Ferramentas</vt:lpstr>
      <vt:lpstr>Objetivos</vt:lpstr>
      <vt:lpstr>Objetivos 1</vt:lpstr>
      <vt:lpstr>Desejável</vt:lpstr>
      <vt:lpstr>Ferramentas</vt:lpstr>
      <vt:lpstr>Ferramentas</vt:lpstr>
      <vt:lpstr>Ferramentas</vt:lpstr>
      <vt:lpstr>Ferramentas</vt:lpstr>
      <vt:lpstr>Ferramentas</vt:lpstr>
      <vt:lpstr>Ferramentas</vt:lpstr>
      <vt:lpstr>Edição de Imagens</vt:lpstr>
      <vt:lpstr>Edição de Imagens</vt:lpstr>
      <vt:lpstr>Noções de Imagens</vt:lpstr>
      <vt:lpstr>Noções de Imagens</vt:lpstr>
      <vt:lpstr>Noções de Imagens</vt:lpstr>
      <vt:lpstr>Noções de Imagens</vt:lpstr>
      <vt:lpstr>Ferramentas</vt:lpstr>
      <vt:lpstr>Editores de texto</vt:lpstr>
      <vt:lpstr>Ferramentas</vt:lpstr>
      <vt:lpstr>Navegadores</vt:lpstr>
      <vt:lpstr>Ferramentas Git</vt:lpstr>
      <vt:lpstr>Ferramentas</vt:lpstr>
      <vt:lpstr>Git</vt:lpstr>
      <vt:lpstr>Git</vt:lpstr>
      <vt:lpstr>Git</vt:lpstr>
      <vt:lpstr>Git</vt:lpstr>
      <vt:lpstr>Git</vt:lpstr>
      <vt:lpstr>Git</vt:lpstr>
      <vt:lpstr>Git</vt:lpstr>
      <vt:lpstr>Git</vt:lpstr>
      <vt:lpstr>Git</vt:lpstr>
      <vt:lpstr>1</vt:lpstr>
      <vt:lpstr>Git</vt:lpstr>
      <vt:lpstr>1</vt:lpstr>
      <vt:lpstr>Índice</vt:lpstr>
      <vt:lpstr>Acompanhe</vt:lpstr>
      <vt:lpstr>O que veremos</vt:lpstr>
      <vt:lpstr>Apresentação do PowerPoint</vt:lpstr>
      <vt:lpstr>Arquivo principal</vt:lpstr>
      <vt:lpstr>Tags</vt:lpstr>
      <vt:lpstr>Tags</vt:lpstr>
      <vt:lpstr>Tags</vt:lpstr>
      <vt:lpstr>Tags</vt:lpstr>
      <vt:lpstr>Apresentação do PowerPoint</vt:lpstr>
      <vt:lpstr>Apresentação do PowerPoint</vt:lpstr>
      <vt:lpstr>Tags Principais</vt:lpstr>
      <vt:lpstr>Tags Principais</vt:lpstr>
      <vt:lpstr>Tags Principais</vt:lpstr>
      <vt:lpstr>Prática</vt:lpstr>
      <vt:lpstr>Apresentação do PowerPoint</vt:lpstr>
      <vt:lpstr>Tags Principais</vt:lpstr>
      <vt:lpstr>Prática</vt:lpstr>
      <vt:lpstr>Tags Principais</vt:lpstr>
      <vt:lpstr>Classes e IDs</vt:lpstr>
      <vt:lpstr>Classes e IDs</vt:lpstr>
      <vt:lpstr>Estilo</vt:lpstr>
      <vt:lpstr>Incorporação</vt:lpstr>
      <vt:lpstr>Incorporação</vt:lpstr>
      <vt:lpstr>Apresentação do PowerPoint</vt:lpstr>
      <vt:lpstr>Prioridade de estilos</vt:lpstr>
      <vt:lpstr>Apresentação do PowerPoint</vt:lpstr>
      <vt:lpstr>Seletores</vt:lpstr>
      <vt:lpstr>Seletores</vt:lpstr>
      <vt:lpstr>Hover</vt:lpstr>
      <vt:lpstr>Apresentação do PowerPoint</vt:lpstr>
      <vt:lpstr>Principais propriedades</vt:lpstr>
      <vt:lpstr>Exemplo</vt:lpstr>
      <vt:lpstr>Outras pseudo-classes</vt:lpstr>
      <vt:lpstr>Hover outro elemetno</vt:lpstr>
      <vt:lpstr>Apresentação do PowerPoint</vt:lpstr>
      <vt:lpstr>Pra que serve?</vt:lpstr>
      <vt:lpstr>Download</vt:lpstr>
      <vt:lpstr>Declaração</vt:lpstr>
      <vt:lpstr>Apresentação do PowerPoint</vt:lpstr>
      <vt:lpstr>Apresentação do PowerPoint</vt:lpstr>
      <vt:lpstr>Básico</vt:lpstr>
      <vt:lpstr>Responsividade</vt:lpstr>
      <vt:lpstr>Responsividade</vt:lpstr>
      <vt:lpstr>Responsividade</vt:lpstr>
      <vt:lpstr>Responsividade</vt:lpstr>
      <vt:lpstr>Sistema de grades</vt:lpstr>
      <vt:lpstr>Sistema de grades</vt:lpstr>
      <vt:lpstr>Sistema de grades</vt:lpstr>
      <vt:lpstr>Sistema de grades</vt:lpstr>
      <vt:lpstr>Sistema de grades</vt:lpstr>
      <vt:lpstr>Sistema de grades</vt:lpstr>
      <vt:lpstr>Prática</vt:lpstr>
      <vt:lpstr>Tipografia</vt:lpstr>
      <vt:lpstr>Tipografia</vt:lpstr>
      <vt:lpstr>Tipografia</vt:lpstr>
      <vt:lpstr>Tipografia</vt:lpstr>
      <vt:lpstr>Tipografia</vt:lpstr>
      <vt:lpstr>Apresentação do PowerPoint</vt:lpstr>
      <vt:lpstr>Classes Principais</vt:lpstr>
      <vt:lpstr>Cores</vt:lpstr>
      <vt:lpstr>Apresentação do PowerPoint</vt:lpstr>
      <vt:lpstr>Botões</vt:lpstr>
      <vt:lpstr>Botões</vt:lpstr>
      <vt:lpstr>Botões</vt:lpstr>
      <vt:lpstr>Active/disbaled</vt:lpstr>
      <vt:lpstr>Apresentação do PowerPoint</vt:lpstr>
      <vt:lpstr>Imagens</vt:lpstr>
      <vt:lpstr>Imagens</vt:lpstr>
      <vt:lpstr>Apresentação do PowerPoint</vt:lpstr>
      <vt:lpstr>Bordas</vt:lpstr>
      <vt:lpstr>Bordas</vt:lpstr>
      <vt:lpstr>Apresentação do PowerPoint</vt:lpstr>
      <vt:lpstr>Ícones</vt:lpstr>
      <vt:lpstr>Apresentação do PowerPoint</vt:lpstr>
      <vt:lpstr>Ícones</vt:lpstr>
      <vt:lpstr>Alertas</vt:lpstr>
      <vt:lpstr>Apresentação do PowerPoint</vt:lpstr>
      <vt:lpstr>Cards</vt:lpstr>
      <vt:lpstr>JavaScript</vt:lpstr>
      <vt:lpstr>Navbar</vt:lpstr>
      <vt:lpstr>Navbar</vt:lpstr>
      <vt:lpstr>Navbar</vt:lpstr>
      <vt:lpstr>Navbar</vt:lpstr>
      <vt:lpstr>Navbar</vt:lpstr>
      <vt:lpstr>Navbar</vt:lpstr>
      <vt:lpstr>Navbar</vt:lpstr>
      <vt:lpstr>Apresentação do PowerPoint</vt:lpstr>
      <vt:lpstr>Navs</vt:lpstr>
      <vt:lpstr>Scrollspy</vt:lpstr>
      <vt:lpstr>Modais</vt:lpstr>
      <vt:lpstr>Modais</vt:lpstr>
      <vt:lpstr>Carrossel</vt:lpstr>
      <vt:lpstr>Carrossel</vt:lpstr>
      <vt:lpstr>Apresentação do PowerPoint</vt:lpstr>
      <vt:lpstr>Apresentação do PowerPoint</vt:lpstr>
      <vt:lpstr>Apresentação do PowerPoint</vt:lpstr>
      <vt:lpstr>Introdução</vt:lpstr>
      <vt:lpstr>Introdução</vt:lpstr>
      <vt:lpstr>Declaração</vt:lpstr>
      <vt:lpstr>Apresentação do PowerPoint</vt:lpstr>
      <vt:lpstr>Apresentação do PowerPoint</vt:lpstr>
      <vt:lpstr>Alert e console.log</vt:lpstr>
      <vt:lpstr>Apresentação do PowerPoint</vt:lpstr>
      <vt:lpstr>Programação Básica</vt:lpstr>
      <vt:lpstr>Variáveis</vt:lpstr>
      <vt:lpstr>Variáveis</vt:lpstr>
      <vt:lpstr>Operadores Aritméticos</vt:lpstr>
      <vt:lpstr>Operadores Relacionais</vt:lpstr>
      <vt:lpstr>Apresentação do PowerPoint</vt:lpstr>
      <vt:lpstr>Operadores Bit a Bit</vt:lpstr>
      <vt:lpstr>Estruturas Condicionais</vt:lpstr>
      <vt:lpstr>Estruturas de Repetição</vt:lpstr>
      <vt:lpstr>Estruturas de Repetição</vt:lpstr>
      <vt:lpstr>Declaração de Funções</vt:lpstr>
      <vt:lpstr>Modificando HTML</vt:lpstr>
      <vt:lpstr>Eventos</vt:lpstr>
      <vt:lpstr>Apresentação do PowerPoint</vt:lpstr>
      <vt:lpstr>Apresentação do PowerPoint</vt:lpstr>
      <vt:lpstr>Apresentação do PowerPoint</vt:lpstr>
      <vt:lpstr>Apresentação do PowerPoint</vt:lpstr>
      <vt:lpstr>DOM</vt:lpstr>
      <vt:lpstr>Apresentação do PowerPoint</vt:lpstr>
      <vt:lpstr>Apresentação do PowerPoint</vt:lpstr>
      <vt:lpstr>O que é?</vt:lpstr>
      <vt:lpstr>Declaração</vt:lpstr>
      <vt:lpstr>Uso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Sites Dinâmicos</vt:lpstr>
      <vt:lpstr>Configurar PHP</vt:lpstr>
      <vt:lpstr>FileZilla</vt:lpstr>
      <vt:lpstr>FileZilla</vt:lpstr>
      <vt:lpstr>FileZilla</vt:lpstr>
      <vt:lpstr>Bibliografia</vt:lpstr>
      <vt:lpstr>Bibliografia</vt:lpstr>
      <vt:lpstr>  WEB DESIGN  Slide-aula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Arthur Nunes</dc:creator>
  <cp:lastModifiedBy>GETULIO DA SILVA SANTOS</cp:lastModifiedBy>
  <cp:revision>4</cp:revision>
  <dcterms:created xsi:type="dcterms:W3CDTF">2022-08-01T12:10:45Z</dcterms:created>
  <dcterms:modified xsi:type="dcterms:W3CDTF">2022-08-01T12:42:31Z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2022-08-01T00:00:00Z</vt:filetime>
  </property>
</Properties>
</file>